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67.jpg" ContentType="image/png"/>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261" r:id="rId2"/>
    <p:sldId id="256" r:id="rId3"/>
    <p:sldId id="257" r:id="rId4"/>
    <p:sldId id="267" r:id="rId5"/>
    <p:sldId id="268" r:id="rId6"/>
    <p:sldId id="269" r:id="rId7"/>
    <p:sldId id="270" r:id="rId8"/>
    <p:sldId id="271" r:id="rId9"/>
    <p:sldId id="272" r:id="rId10"/>
    <p:sldId id="274" r:id="rId11"/>
    <p:sldId id="276" r:id="rId12"/>
    <p:sldId id="275" r:id="rId13"/>
    <p:sldId id="262" r:id="rId14"/>
    <p:sldId id="258" r:id="rId15"/>
    <p:sldId id="649" r:id="rId16"/>
    <p:sldId id="650" r:id="rId17"/>
    <p:sldId id="651" r:id="rId18"/>
    <p:sldId id="669" r:id="rId19"/>
    <p:sldId id="670" r:id="rId20"/>
    <p:sldId id="653" r:id="rId21"/>
    <p:sldId id="671" r:id="rId22"/>
    <p:sldId id="672" r:id="rId23"/>
    <p:sldId id="652" r:id="rId24"/>
    <p:sldId id="659" r:id="rId25"/>
    <p:sldId id="660" r:id="rId26"/>
    <p:sldId id="661" r:id="rId27"/>
    <p:sldId id="662" r:id="rId28"/>
    <p:sldId id="674" r:id="rId29"/>
    <p:sldId id="263" r:id="rId30"/>
    <p:sldId id="260" r:id="rId31"/>
    <p:sldId id="277" r:id="rId32"/>
    <p:sldId id="278" r:id="rId33"/>
    <p:sldId id="279" r:id="rId34"/>
    <p:sldId id="280" r:id="rId35"/>
    <p:sldId id="281" r:id="rId36"/>
    <p:sldId id="282" r:id="rId37"/>
    <p:sldId id="283" r:id="rId38"/>
    <p:sldId id="286" r:id="rId39"/>
    <p:sldId id="288" r:id="rId40"/>
    <p:sldId id="642" r:id="rId41"/>
    <p:sldId id="641" r:id="rId42"/>
    <p:sldId id="287" r:id="rId43"/>
    <p:sldId id="289" r:id="rId44"/>
    <p:sldId id="285" r:id="rId45"/>
    <p:sldId id="291" r:id="rId46"/>
    <p:sldId id="292" r:id="rId47"/>
    <p:sldId id="293" r:id="rId48"/>
    <p:sldId id="675" r:id="rId49"/>
    <p:sldId id="264" r:id="rId50"/>
    <p:sldId id="639" r:id="rId51"/>
    <p:sldId id="640" r:id="rId52"/>
    <p:sldId id="676" r:id="rId53"/>
    <p:sldId id="663" r:id="rId54"/>
    <p:sldId id="678" r:id="rId55"/>
    <p:sldId id="668" r:id="rId56"/>
    <p:sldId id="677" r:id="rId57"/>
    <p:sldId id="673" r:id="rId58"/>
    <p:sldId id="643" r:id="rId59"/>
    <p:sldId id="679" r:id="rId60"/>
    <p:sldId id="646" r:id="rId61"/>
    <p:sldId id="645" r:id="rId62"/>
    <p:sldId id="647" r:id="rId63"/>
    <p:sldId id="648" r:id="rId64"/>
    <p:sldId id="630" r:id="rId65"/>
    <p:sldId id="638" r:id="rId66"/>
    <p:sldId id="467" r:id="rId67"/>
    <p:sldId id="530" r:id="rId68"/>
    <p:sldId id="532" r:id="rId69"/>
    <p:sldId id="644" r:id="rId70"/>
    <p:sldId id="265" r:id="rId71"/>
    <p:sldId id="266" r:id="rId72"/>
    <p:sldId id="680"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ersonal intros + icebreaker" id="{FA76D6EB-671B-48AB-AC67-E64DF8A9647E}">
          <p14:sldIdLst>
            <p14:sldId id="261"/>
          </p14:sldIdLst>
        </p14:section>
        <p14:section name="Intro" id="{54C1F76E-977F-4B19-A58E-093345A1958A}">
          <p14:sldIdLst>
            <p14:sldId id="256"/>
          </p14:sldIdLst>
        </p14:section>
        <p14:section name="Storytelling" id="{32DEE655-E7B4-43AC-89D4-B1792B069082}">
          <p14:sldIdLst>
            <p14:sldId id="257"/>
            <p14:sldId id="267"/>
            <p14:sldId id="268"/>
            <p14:sldId id="269"/>
            <p14:sldId id="270"/>
            <p14:sldId id="271"/>
            <p14:sldId id="272"/>
            <p14:sldId id="274"/>
          </p14:sldIdLst>
        </p14:section>
        <p14:section name="Flow" id="{942C6A32-AB6F-4712-BE28-E2990924816F}">
          <p14:sldIdLst>
            <p14:sldId id="276"/>
            <p14:sldId id="275"/>
            <p14:sldId id="262"/>
          </p14:sldIdLst>
        </p14:section>
        <p14:section name="PowerPoint Aesthetics (Meg)" id="{C2D36986-B9EE-4DA5-9589-D0996F7B426D}">
          <p14:sldIdLst>
            <p14:sldId id="258"/>
            <p14:sldId id="649"/>
            <p14:sldId id="650"/>
            <p14:sldId id="651"/>
            <p14:sldId id="669"/>
            <p14:sldId id="670"/>
            <p14:sldId id="653"/>
            <p14:sldId id="671"/>
            <p14:sldId id="672"/>
            <p14:sldId id="652"/>
            <p14:sldId id="659"/>
            <p14:sldId id="660"/>
            <p14:sldId id="661"/>
            <p14:sldId id="662"/>
            <p14:sldId id="674"/>
            <p14:sldId id="263"/>
          </p14:sldIdLst>
        </p14:section>
        <p14:section name="Morph" id="{07798C49-FBA0-4D12-AF75-CC222A766456}">
          <p14:sldIdLst>
            <p14:sldId id="260"/>
            <p14:sldId id="277"/>
            <p14:sldId id="278"/>
            <p14:sldId id="279"/>
            <p14:sldId id="280"/>
            <p14:sldId id="281"/>
            <p14:sldId id="282"/>
            <p14:sldId id="283"/>
            <p14:sldId id="286"/>
            <p14:sldId id="288"/>
            <p14:sldId id="642"/>
            <p14:sldId id="641"/>
            <p14:sldId id="287"/>
            <p14:sldId id="289"/>
            <p14:sldId id="285"/>
            <p14:sldId id="291"/>
            <p14:sldId id="292"/>
            <p14:sldId id="293"/>
            <p14:sldId id="675"/>
            <p14:sldId id="264"/>
          </p14:sldIdLst>
        </p14:section>
        <p14:section name="Zoom" id="{ECE5B5D9-30AF-409B-8F9F-70EF19613400}">
          <p14:sldIdLst>
            <p14:sldId id="639"/>
            <p14:sldId id="640"/>
            <p14:sldId id="676"/>
          </p14:sldIdLst>
        </p14:section>
        <p14:section name="Slide Master" id="{BD73EEC3-5C51-4D79-84D2-5194AAE56268}">
          <p14:sldIdLst>
            <p14:sldId id="663"/>
            <p14:sldId id="678"/>
            <p14:sldId id="668"/>
            <p14:sldId id="677"/>
            <p14:sldId id="673"/>
          </p14:sldIdLst>
        </p14:section>
        <p14:section name="Tips &amp; Tricks" id="{E08AEE1E-62DD-4254-B020-2DCC5943B4BA}">
          <p14:sldIdLst>
            <p14:sldId id="643"/>
            <p14:sldId id="679"/>
            <p14:sldId id="646"/>
            <p14:sldId id="645"/>
            <p14:sldId id="647"/>
            <p14:sldId id="648"/>
            <p14:sldId id="630"/>
            <p14:sldId id="638"/>
            <p14:sldId id="467"/>
            <p14:sldId id="530"/>
            <p14:sldId id="532"/>
            <p14:sldId id="644"/>
            <p14:sldId id="265"/>
          </p14:sldIdLst>
        </p14:section>
        <p14:section name="Project" id="{7B70FD32-5C5E-4E87-97D3-0EFBB134395F}">
          <p14:sldIdLst>
            <p14:sldId id="266"/>
            <p14:sldId id="6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BC6D1"/>
    <a:srgbClr val="72BDC0"/>
    <a:srgbClr val="D8ECF0"/>
    <a:srgbClr val="FFFFFF"/>
    <a:srgbClr val="DBD8BF"/>
    <a:srgbClr val="1F2529"/>
    <a:srgbClr val="23A4B5"/>
    <a:srgbClr val="F2F1E8"/>
    <a:srgbClr val="686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176" autoAdjust="0"/>
  </p:normalViewPr>
  <p:slideViewPr>
    <p:cSldViewPr snapToGrid="0">
      <p:cViewPr>
        <p:scale>
          <a:sx n="70" d="100"/>
          <a:sy n="70" d="100"/>
        </p:scale>
        <p:origin x="442" y="11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1170F4-DD0E-427A-ABE0-45FB67FAE085}" type="doc">
      <dgm:prSet loTypeId="urn:microsoft.com/office/officeart/2011/layout/CircleProcess" loCatId="process" qsTypeId="urn:microsoft.com/office/officeart/2005/8/quickstyle/simple5" qsCatId="simple" csTypeId="urn:microsoft.com/office/officeart/2005/8/colors/colorful1" csCatId="colorful" phldr="1"/>
      <dgm:spPr/>
      <dgm:t>
        <a:bodyPr/>
        <a:lstStyle/>
        <a:p>
          <a:endParaRPr lang="en-US"/>
        </a:p>
      </dgm:t>
    </dgm:pt>
    <dgm:pt modelId="{BC237CEA-FC68-4859-9BCB-29957FFEB6DE}">
      <dgm:prSet phldrT="[Text]"/>
      <dgm:spPr/>
      <dgm:t>
        <a:bodyPr/>
        <a:lstStyle/>
        <a:p>
          <a:r>
            <a:rPr lang="en-US" dirty="0"/>
            <a:t>The setup</a:t>
          </a:r>
        </a:p>
      </dgm:t>
    </dgm:pt>
    <dgm:pt modelId="{F19F1D91-BD44-41E1-B813-6B48ECB0FA13}" type="parTrans" cxnId="{EDA2F67C-4653-4AE2-B442-C6BEB38ECD73}">
      <dgm:prSet/>
      <dgm:spPr/>
      <dgm:t>
        <a:bodyPr/>
        <a:lstStyle/>
        <a:p>
          <a:endParaRPr lang="en-US"/>
        </a:p>
      </dgm:t>
    </dgm:pt>
    <dgm:pt modelId="{0BD7C74A-B5DC-43C1-ABF5-44B45100F67B}" type="sibTrans" cxnId="{EDA2F67C-4653-4AE2-B442-C6BEB38ECD73}">
      <dgm:prSet/>
      <dgm:spPr/>
      <dgm:t>
        <a:bodyPr/>
        <a:lstStyle/>
        <a:p>
          <a:endParaRPr lang="en-US"/>
        </a:p>
      </dgm:t>
    </dgm:pt>
    <dgm:pt modelId="{8516E97D-260A-4749-9C4B-72D8D0AE22A9}">
      <dgm:prSet phldrT="[Text]"/>
      <dgm:spPr/>
      <dgm:t>
        <a:bodyPr/>
        <a:lstStyle/>
        <a:p>
          <a:r>
            <a:rPr lang="en-US" dirty="0"/>
            <a:t>The rationale</a:t>
          </a:r>
        </a:p>
      </dgm:t>
    </dgm:pt>
    <dgm:pt modelId="{8B889D9E-D0A2-46AC-800C-A5FFD29D449E}" type="parTrans" cxnId="{65F17EF1-CF55-434D-A89F-3E4976405F5E}">
      <dgm:prSet/>
      <dgm:spPr/>
      <dgm:t>
        <a:bodyPr/>
        <a:lstStyle/>
        <a:p>
          <a:endParaRPr lang="en-US"/>
        </a:p>
      </dgm:t>
    </dgm:pt>
    <dgm:pt modelId="{8AABF667-FD9C-460D-8215-EA754DB0AB8B}" type="sibTrans" cxnId="{65F17EF1-CF55-434D-A89F-3E4976405F5E}">
      <dgm:prSet/>
      <dgm:spPr/>
      <dgm:t>
        <a:bodyPr/>
        <a:lstStyle/>
        <a:p>
          <a:endParaRPr lang="en-US"/>
        </a:p>
      </dgm:t>
    </dgm:pt>
    <dgm:pt modelId="{BE098FE3-00AF-4671-8392-1D76644EF3E9}">
      <dgm:prSet phldrT="[Text]"/>
      <dgm:spPr/>
      <dgm:t>
        <a:bodyPr/>
        <a:lstStyle/>
        <a:p>
          <a:r>
            <a:rPr lang="en-US" dirty="0"/>
            <a:t>What you did</a:t>
          </a:r>
        </a:p>
      </dgm:t>
    </dgm:pt>
    <dgm:pt modelId="{D274FCE4-CF70-41B4-AE38-34D1BA469438}" type="parTrans" cxnId="{15D3DC32-5251-4AC6-B0FF-4899EFBF9016}">
      <dgm:prSet/>
      <dgm:spPr/>
      <dgm:t>
        <a:bodyPr/>
        <a:lstStyle/>
        <a:p>
          <a:endParaRPr lang="en-US"/>
        </a:p>
      </dgm:t>
    </dgm:pt>
    <dgm:pt modelId="{EABBE034-D3FA-4B18-B88A-A99378B5AA8A}" type="sibTrans" cxnId="{15D3DC32-5251-4AC6-B0FF-4899EFBF9016}">
      <dgm:prSet/>
      <dgm:spPr/>
      <dgm:t>
        <a:bodyPr/>
        <a:lstStyle/>
        <a:p>
          <a:endParaRPr lang="en-US"/>
        </a:p>
      </dgm:t>
    </dgm:pt>
    <dgm:pt modelId="{550BCF7B-A9D4-4D2B-B0F5-414D363AAAAD}">
      <dgm:prSet/>
      <dgm:spPr/>
      <dgm:t>
        <a:bodyPr/>
        <a:lstStyle/>
        <a:p>
          <a:r>
            <a:rPr lang="en-US" dirty="0"/>
            <a:t>How it went</a:t>
          </a:r>
        </a:p>
      </dgm:t>
    </dgm:pt>
    <dgm:pt modelId="{7F62BD0B-9744-4127-AEBC-443BDBDAB7AC}" type="parTrans" cxnId="{FE83BB5A-A457-4244-ABA4-8C57E14E8218}">
      <dgm:prSet/>
      <dgm:spPr/>
      <dgm:t>
        <a:bodyPr/>
        <a:lstStyle/>
        <a:p>
          <a:endParaRPr lang="en-US"/>
        </a:p>
      </dgm:t>
    </dgm:pt>
    <dgm:pt modelId="{931AFCF5-F5E7-4932-8972-9AC3296CA8F0}" type="sibTrans" cxnId="{FE83BB5A-A457-4244-ABA4-8C57E14E8218}">
      <dgm:prSet/>
      <dgm:spPr/>
      <dgm:t>
        <a:bodyPr/>
        <a:lstStyle/>
        <a:p>
          <a:endParaRPr lang="en-US"/>
        </a:p>
      </dgm:t>
    </dgm:pt>
    <dgm:pt modelId="{1123B09A-0EF6-4371-8CF7-450209E7BB80}">
      <dgm:prSet/>
      <dgm:spPr/>
      <dgm:t>
        <a:bodyPr/>
        <a:lstStyle/>
        <a:p>
          <a:r>
            <a:rPr lang="en-US" dirty="0"/>
            <a:t>Ok cool, what now?</a:t>
          </a:r>
        </a:p>
      </dgm:t>
    </dgm:pt>
    <dgm:pt modelId="{55D21E5D-085C-4CBA-A875-F65EE38D5A6B}" type="parTrans" cxnId="{ADFCDB2F-3E2A-4966-8233-761969E86679}">
      <dgm:prSet/>
      <dgm:spPr/>
      <dgm:t>
        <a:bodyPr/>
        <a:lstStyle/>
        <a:p>
          <a:endParaRPr lang="en-US"/>
        </a:p>
      </dgm:t>
    </dgm:pt>
    <dgm:pt modelId="{5CC615BF-F0B4-411F-BDE3-71B46D8DAD89}" type="sibTrans" cxnId="{ADFCDB2F-3E2A-4966-8233-761969E86679}">
      <dgm:prSet/>
      <dgm:spPr/>
      <dgm:t>
        <a:bodyPr/>
        <a:lstStyle/>
        <a:p>
          <a:endParaRPr lang="en-US"/>
        </a:p>
      </dgm:t>
    </dgm:pt>
    <dgm:pt modelId="{69A725AC-0BE0-4498-BBD7-78919918C68E}" type="pres">
      <dgm:prSet presAssocID="{371170F4-DD0E-427A-ABE0-45FB67FAE085}" presName="Name0" presStyleCnt="0">
        <dgm:presLayoutVars>
          <dgm:chMax val="11"/>
          <dgm:chPref val="11"/>
          <dgm:dir/>
          <dgm:resizeHandles/>
        </dgm:presLayoutVars>
      </dgm:prSet>
      <dgm:spPr/>
    </dgm:pt>
    <dgm:pt modelId="{E4311EFC-BF27-4308-B094-FF192CA21BA5}" type="pres">
      <dgm:prSet presAssocID="{1123B09A-0EF6-4371-8CF7-450209E7BB80}" presName="Accent5" presStyleCnt="0"/>
      <dgm:spPr/>
    </dgm:pt>
    <dgm:pt modelId="{F51D152F-7FE5-47F3-B5AE-8F9172404E1E}" type="pres">
      <dgm:prSet presAssocID="{1123B09A-0EF6-4371-8CF7-450209E7BB80}" presName="Accent" presStyleLbl="node1" presStyleIdx="0" presStyleCnt="5"/>
      <dgm:spPr/>
    </dgm:pt>
    <dgm:pt modelId="{FB4011F9-F08A-4AE7-94FD-7A690361A29A}" type="pres">
      <dgm:prSet presAssocID="{1123B09A-0EF6-4371-8CF7-450209E7BB80}" presName="ParentBackground5" presStyleCnt="0"/>
      <dgm:spPr/>
    </dgm:pt>
    <dgm:pt modelId="{477937F9-3FC7-445E-86C7-05FC2C772C8C}" type="pres">
      <dgm:prSet presAssocID="{1123B09A-0EF6-4371-8CF7-450209E7BB80}" presName="ParentBackground" presStyleLbl="fgAcc1" presStyleIdx="0" presStyleCnt="5"/>
      <dgm:spPr/>
    </dgm:pt>
    <dgm:pt modelId="{99DB7B93-604C-47F3-9E37-D8DEEF4F6A76}" type="pres">
      <dgm:prSet presAssocID="{1123B09A-0EF6-4371-8CF7-450209E7BB80}" presName="Parent5" presStyleLbl="revTx" presStyleIdx="0" presStyleCnt="0">
        <dgm:presLayoutVars>
          <dgm:chMax val="1"/>
          <dgm:chPref val="1"/>
          <dgm:bulletEnabled val="1"/>
        </dgm:presLayoutVars>
      </dgm:prSet>
      <dgm:spPr/>
    </dgm:pt>
    <dgm:pt modelId="{EEB0959C-8663-4931-8F98-B86F0B80B808}" type="pres">
      <dgm:prSet presAssocID="{550BCF7B-A9D4-4D2B-B0F5-414D363AAAAD}" presName="Accent4" presStyleCnt="0"/>
      <dgm:spPr/>
    </dgm:pt>
    <dgm:pt modelId="{D6941C77-81E7-4BB2-8475-E5FAADE0B074}" type="pres">
      <dgm:prSet presAssocID="{550BCF7B-A9D4-4D2B-B0F5-414D363AAAAD}" presName="Accent" presStyleLbl="node1" presStyleIdx="1" presStyleCnt="5"/>
      <dgm:spPr/>
    </dgm:pt>
    <dgm:pt modelId="{1BF76397-EAD0-4F17-B250-06C80D01F572}" type="pres">
      <dgm:prSet presAssocID="{550BCF7B-A9D4-4D2B-B0F5-414D363AAAAD}" presName="ParentBackground4" presStyleCnt="0"/>
      <dgm:spPr/>
    </dgm:pt>
    <dgm:pt modelId="{78930B4A-9C66-461B-A46F-D1D8093D495F}" type="pres">
      <dgm:prSet presAssocID="{550BCF7B-A9D4-4D2B-B0F5-414D363AAAAD}" presName="ParentBackground" presStyleLbl="fgAcc1" presStyleIdx="1" presStyleCnt="5"/>
      <dgm:spPr/>
    </dgm:pt>
    <dgm:pt modelId="{179C229D-E809-4840-826F-D04D0D942B21}" type="pres">
      <dgm:prSet presAssocID="{550BCF7B-A9D4-4D2B-B0F5-414D363AAAAD}" presName="Parent4" presStyleLbl="revTx" presStyleIdx="0" presStyleCnt="0">
        <dgm:presLayoutVars>
          <dgm:chMax val="1"/>
          <dgm:chPref val="1"/>
          <dgm:bulletEnabled val="1"/>
        </dgm:presLayoutVars>
      </dgm:prSet>
      <dgm:spPr/>
    </dgm:pt>
    <dgm:pt modelId="{7C4E560F-91AD-4AAF-836A-42093548AF96}" type="pres">
      <dgm:prSet presAssocID="{BE098FE3-00AF-4671-8392-1D76644EF3E9}" presName="Accent3" presStyleCnt="0"/>
      <dgm:spPr/>
    </dgm:pt>
    <dgm:pt modelId="{5E61025D-DF9D-44C1-920F-026AFB3117D7}" type="pres">
      <dgm:prSet presAssocID="{BE098FE3-00AF-4671-8392-1D76644EF3E9}" presName="Accent" presStyleLbl="node1" presStyleIdx="2" presStyleCnt="5"/>
      <dgm:spPr/>
    </dgm:pt>
    <dgm:pt modelId="{59410582-8AE3-4330-9C63-9E90F046058D}" type="pres">
      <dgm:prSet presAssocID="{BE098FE3-00AF-4671-8392-1D76644EF3E9}" presName="ParentBackground3" presStyleCnt="0"/>
      <dgm:spPr/>
    </dgm:pt>
    <dgm:pt modelId="{338E3DB8-10A6-434F-B0D2-7EA80B189408}" type="pres">
      <dgm:prSet presAssocID="{BE098FE3-00AF-4671-8392-1D76644EF3E9}" presName="ParentBackground" presStyleLbl="fgAcc1" presStyleIdx="2" presStyleCnt="5"/>
      <dgm:spPr/>
    </dgm:pt>
    <dgm:pt modelId="{7CA18189-39AA-482A-B937-5738CC5C0DF3}" type="pres">
      <dgm:prSet presAssocID="{BE098FE3-00AF-4671-8392-1D76644EF3E9}" presName="Parent3" presStyleLbl="revTx" presStyleIdx="0" presStyleCnt="0">
        <dgm:presLayoutVars>
          <dgm:chMax val="1"/>
          <dgm:chPref val="1"/>
          <dgm:bulletEnabled val="1"/>
        </dgm:presLayoutVars>
      </dgm:prSet>
      <dgm:spPr/>
    </dgm:pt>
    <dgm:pt modelId="{20DBDC33-9CAC-4B1D-B1F2-05FDF4253B4F}" type="pres">
      <dgm:prSet presAssocID="{8516E97D-260A-4749-9C4B-72D8D0AE22A9}" presName="Accent2" presStyleCnt="0"/>
      <dgm:spPr/>
    </dgm:pt>
    <dgm:pt modelId="{227A3420-4F84-4B7E-8987-3130FBEC3C29}" type="pres">
      <dgm:prSet presAssocID="{8516E97D-260A-4749-9C4B-72D8D0AE22A9}" presName="Accent" presStyleLbl="node1" presStyleIdx="3" presStyleCnt="5"/>
      <dgm:spPr/>
    </dgm:pt>
    <dgm:pt modelId="{6092B35B-C21A-4984-AB93-8EA51D7A9A72}" type="pres">
      <dgm:prSet presAssocID="{8516E97D-260A-4749-9C4B-72D8D0AE22A9}" presName="ParentBackground2" presStyleCnt="0"/>
      <dgm:spPr/>
    </dgm:pt>
    <dgm:pt modelId="{AC45E087-FA22-42D7-9371-6F159BB8A8C1}" type="pres">
      <dgm:prSet presAssocID="{8516E97D-260A-4749-9C4B-72D8D0AE22A9}" presName="ParentBackground" presStyleLbl="fgAcc1" presStyleIdx="3" presStyleCnt="5"/>
      <dgm:spPr/>
    </dgm:pt>
    <dgm:pt modelId="{48EDDB06-EA67-4100-B6CF-F28FDC371E3F}" type="pres">
      <dgm:prSet presAssocID="{8516E97D-260A-4749-9C4B-72D8D0AE22A9}" presName="Parent2" presStyleLbl="revTx" presStyleIdx="0" presStyleCnt="0">
        <dgm:presLayoutVars>
          <dgm:chMax val="1"/>
          <dgm:chPref val="1"/>
          <dgm:bulletEnabled val="1"/>
        </dgm:presLayoutVars>
      </dgm:prSet>
      <dgm:spPr/>
    </dgm:pt>
    <dgm:pt modelId="{CEA3A350-2314-4689-8225-381A94B45E1A}" type="pres">
      <dgm:prSet presAssocID="{BC237CEA-FC68-4859-9BCB-29957FFEB6DE}" presName="Accent1" presStyleCnt="0"/>
      <dgm:spPr/>
    </dgm:pt>
    <dgm:pt modelId="{5D7611FB-BC53-42F1-AE64-39DA549C5707}" type="pres">
      <dgm:prSet presAssocID="{BC237CEA-FC68-4859-9BCB-29957FFEB6DE}" presName="Accent" presStyleLbl="node1" presStyleIdx="4" presStyleCnt="5"/>
      <dgm:spPr/>
    </dgm:pt>
    <dgm:pt modelId="{B3FB1B64-052D-4B42-8117-D9E502630A66}" type="pres">
      <dgm:prSet presAssocID="{BC237CEA-FC68-4859-9BCB-29957FFEB6DE}" presName="ParentBackground1" presStyleCnt="0"/>
      <dgm:spPr/>
    </dgm:pt>
    <dgm:pt modelId="{1B68EE16-CBE5-4BC3-88B1-8B8B67BC7F74}" type="pres">
      <dgm:prSet presAssocID="{BC237CEA-FC68-4859-9BCB-29957FFEB6DE}" presName="ParentBackground" presStyleLbl="fgAcc1" presStyleIdx="4" presStyleCnt="5"/>
      <dgm:spPr/>
    </dgm:pt>
    <dgm:pt modelId="{6B28D44C-F391-49A4-9384-736F232770DC}" type="pres">
      <dgm:prSet presAssocID="{BC237CEA-FC68-4859-9BCB-29957FFEB6DE}" presName="Parent1" presStyleLbl="revTx" presStyleIdx="0" presStyleCnt="0">
        <dgm:presLayoutVars>
          <dgm:chMax val="1"/>
          <dgm:chPref val="1"/>
          <dgm:bulletEnabled val="1"/>
        </dgm:presLayoutVars>
      </dgm:prSet>
      <dgm:spPr/>
    </dgm:pt>
  </dgm:ptLst>
  <dgm:cxnLst>
    <dgm:cxn modelId="{055A1C04-694D-4792-8330-FE96481EAB23}" type="presOf" srcId="{1123B09A-0EF6-4371-8CF7-450209E7BB80}" destId="{477937F9-3FC7-445E-86C7-05FC2C772C8C}" srcOrd="0" destOrd="0" presId="urn:microsoft.com/office/officeart/2011/layout/CircleProcess"/>
    <dgm:cxn modelId="{5461AD21-9E11-4455-8ADD-223411548343}" type="presOf" srcId="{BC237CEA-FC68-4859-9BCB-29957FFEB6DE}" destId="{6B28D44C-F391-49A4-9384-736F232770DC}" srcOrd="1" destOrd="0" presId="urn:microsoft.com/office/officeart/2011/layout/CircleProcess"/>
    <dgm:cxn modelId="{02214523-5330-432C-8BB8-91C63E8A6974}" type="presOf" srcId="{550BCF7B-A9D4-4D2B-B0F5-414D363AAAAD}" destId="{179C229D-E809-4840-826F-D04D0D942B21}" srcOrd="1" destOrd="0" presId="urn:microsoft.com/office/officeart/2011/layout/CircleProcess"/>
    <dgm:cxn modelId="{ADFCDB2F-3E2A-4966-8233-761969E86679}" srcId="{371170F4-DD0E-427A-ABE0-45FB67FAE085}" destId="{1123B09A-0EF6-4371-8CF7-450209E7BB80}" srcOrd="4" destOrd="0" parTransId="{55D21E5D-085C-4CBA-A875-F65EE38D5A6B}" sibTransId="{5CC615BF-F0B4-411F-BDE3-71B46D8DAD89}"/>
    <dgm:cxn modelId="{15D3DC32-5251-4AC6-B0FF-4899EFBF9016}" srcId="{371170F4-DD0E-427A-ABE0-45FB67FAE085}" destId="{BE098FE3-00AF-4671-8392-1D76644EF3E9}" srcOrd="2" destOrd="0" parTransId="{D274FCE4-CF70-41B4-AE38-34D1BA469438}" sibTransId="{EABBE034-D3FA-4B18-B88A-A99378B5AA8A}"/>
    <dgm:cxn modelId="{1D3DFD42-4D86-42E2-B244-EF6E4AA06722}" type="presOf" srcId="{1123B09A-0EF6-4371-8CF7-450209E7BB80}" destId="{99DB7B93-604C-47F3-9E37-D8DEEF4F6A76}" srcOrd="1" destOrd="0" presId="urn:microsoft.com/office/officeart/2011/layout/CircleProcess"/>
    <dgm:cxn modelId="{7134994B-D8C7-4C61-9E60-60A8C00A25B5}" type="presOf" srcId="{BE098FE3-00AF-4671-8392-1D76644EF3E9}" destId="{338E3DB8-10A6-434F-B0D2-7EA80B189408}" srcOrd="0" destOrd="0" presId="urn:microsoft.com/office/officeart/2011/layout/CircleProcess"/>
    <dgm:cxn modelId="{4CB98C6C-0E96-4B33-8D53-41F589D76145}" type="presOf" srcId="{BE098FE3-00AF-4671-8392-1D76644EF3E9}" destId="{7CA18189-39AA-482A-B937-5738CC5C0DF3}" srcOrd="1" destOrd="0" presId="urn:microsoft.com/office/officeart/2011/layout/CircleProcess"/>
    <dgm:cxn modelId="{FE83BB5A-A457-4244-ABA4-8C57E14E8218}" srcId="{371170F4-DD0E-427A-ABE0-45FB67FAE085}" destId="{550BCF7B-A9D4-4D2B-B0F5-414D363AAAAD}" srcOrd="3" destOrd="0" parTransId="{7F62BD0B-9744-4127-AEBC-443BDBDAB7AC}" sibTransId="{931AFCF5-F5E7-4932-8972-9AC3296CA8F0}"/>
    <dgm:cxn modelId="{EDA2F67C-4653-4AE2-B442-C6BEB38ECD73}" srcId="{371170F4-DD0E-427A-ABE0-45FB67FAE085}" destId="{BC237CEA-FC68-4859-9BCB-29957FFEB6DE}" srcOrd="0" destOrd="0" parTransId="{F19F1D91-BD44-41E1-B813-6B48ECB0FA13}" sibTransId="{0BD7C74A-B5DC-43C1-ABF5-44B45100F67B}"/>
    <dgm:cxn modelId="{E0AAFC89-317E-465C-9326-C2209F53B3F8}" type="presOf" srcId="{8516E97D-260A-4749-9C4B-72D8D0AE22A9}" destId="{48EDDB06-EA67-4100-B6CF-F28FDC371E3F}" srcOrd="1" destOrd="0" presId="urn:microsoft.com/office/officeart/2011/layout/CircleProcess"/>
    <dgm:cxn modelId="{526A0391-80E2-4E5A-AEC5-384319E2355F}" type="presOf" srcId="{BC237CEA-FC68-4859-9BCB-29957FFEB6DE}" destId="{1B68EE16-CBE5-4BC3-88B1-8B8B67BC7F74}" srcOrd="0" destOrd="0" presId="urn:microsoft.com/office/officeart/2011/layout/CircleProcess"/>
    <dgm:cxn modelId="{79A0D5A1-1181-46D8-9EA3-588B32BC324B}" type="presOf" srcId="{8516E97D-260A-4749-9C4B-72D8D0AE22A9}" destId="{AC45E087-FA22-42D7-9371-6F159BB8A8C1}" srcOrd="0" destOrd="0" presId="urn:microsoft.com/office/officeart/2011/layout/CircleProcess"/>
    <dgm:cxn modelId="{8A3A18D7-1CF6-4A33-A9F2-1D5FACEC36C3}" type="presOf" srcId="{371170F4-DD0E-427A-ABE0-45FB67FAE085}" destId="{69A725AC-0BE0-4498-BBD7-78919918C68E}" srcOrd="0" destOrd="0" presId="urn:microsoft.com/office/officeart/2011/layout/CircleProcess"/>
    <dgm:cxn modelId="{65F17EF1-CF55-434D-A89F-3E4976405F5E}" srcId="{371170F4-DD0E-427A-ABE0-45FB67FAE085}" destId="{8516E97D-260A-4749-9C4B-72D8D0AE22A9}" srcOrd="1" destOrd="0" parTransId="{8B889D9E-D0A2-46AC-800C-A5FFD29D449E}" sibTransId="{8AABF667-FD9C-460D-8215-EA754DB0AB8B}"/>
    <dgm:cxn modelId="{360849F7-B002-4FD6-957C-4C78C2FC7DB0}" type="presOf" srcId="{550BCF7B-A9D4-4D2B-B0F5-414D363AAAAD}" destId="{78930B4A-9C66-461B-A46F-D1D8093D495F}" srcOrd="0" destOrd="0" presId="urn:microsoft.com/office/officeart/2011/layout/CircleProcess"/>
    <dgm:cxn modelId="{80888AC7-3371-4943-A98D-E5C9FEFAB646}" type="presParOf" srcId="{69A725AC-0BE0-4498-BBD7-78919918C68E}" destId="{E4311EFC-BF27-4308-B094-FF192CA21BA5}" srcOrd="0" destOrd="0" presId="urn:microsoft.com/office/officeart/2011/layout/CircleProcess"/>
    <dgm:cxn modelId="{3A8F658D-82F7-4FDF-9EF8-2FE5935128DD}" type="presParOf" srcId="{E4311EFC-BF27-4308-B094-FF192CA21BA5}" destId="{F51D152F-7FE5-47F3-B5AE-8F9172404E1E}" srcOrd="0" destOrd="0" presId="urn:microsoft.com/office/officeart/2011/layout/CircleProcess"/>
    <dgm:cxn modelId="{6CE89871-37DE-4B40-8693-D04667668BA6}" type="presParOf" srcId="{69A725AC-0BE0-4498-BBD7-78919918C68E}" destId="{FB4011F9-F08A-4AE7-94FD-7A690361A29A}" srcOrd="1" destOrd="0" presId="urn:microsoft.com/office/officeart/2011/layout/CircleProcess"/>
    <dgm:cxn modelId="{71935804-91D8-428D-99C1-CE153A02FF60}" type="presParOf" srcId="{FB4011F9-F08A-4AE7-94FD-7A690361A29A}" destId="{477937F9-3FC7-445E-86C7-05FC2C772C8C}" srcOrd="0" destOrd="0" presId="urn:microsoft.com/office/officeart/2011/layout/CircleProcess"/>
    <dgm:cxn modelId="{820A4D76-BF9A-4237-B7F1-1EB86FDB5D00}" type="presParOf" srcId="{69A725AC-0BE0-4498-BBD7-78919918C68E}" destId="{99DB7B93-604C-47F3-9E37-D8DEEF4F6A76}" srcOrd="2" destOrd="0" presId="urn:microsoft.com/office/officeart/2011/layout/CircleProcess"/>
    <dgm:cxn modelId="{6C70D383-0B6A-4B81-B3B2-EB15D5EA4B46}" type="presParOf" srcId="{69A725AC-0BE0-4498-BBD7-78919918C68E}" destId="{EEB0959C-8663-4931-8F98-B86F0B80B808}" srcOrd="3" destOrd="0" presId="urn:microsoft.com/office/officeart/2011/layout/CircleProcess"/>
    <dgm:cxn modelId="{0A740842-BC8E-4CE1-931A-2C2CAAEC124F}" type="presParOf" srcId="{EEB0959C-8663-4931-8F98-B86F0B80B808}" destId="{D6941C77-81E7-4BB2-8475-E5FAADE0B074}" srcOrd="0" destOrd="0" presId="urn:microsoft.com/office/officeart/2011/layout/CircleProcess"/>
    <dgm:cxn modelId="{8D2AB7C3-4DE1-4926-A862-D8C5DF8753B0}" type="presParOf" srcId="{69A725AC-0BE0-4498-BBD7-78919918C68E}" destId="{1BF76397-EAD0-4F17-B250-06C80D01F572}" srcOrd="4" destOrd="0" presId="urn:microsoft.com/office/officeart/2011/layout/CircleProcess"/>
    <dgm:cxn modelId="{2B1894A1-21EB-48A7-9E3F-EA43CB72BC03}" type="presParOf" srcId="{1BF76397-EAD0-4F17-B250-06C80D01F572}" destId="{78930B4A-9C66-461B-A46F-D1D8093D495F}" srcOrd="0" destOrd="0" presId="urn:microsoft.com/office/officeart/2011/layout/CircleProcess"/>
    <dgm:cxn modelId="{2DDE35D1-043E-4859-8DA0-195EE8CA2243}" type="presParOf" srcId="{69A725AC-0BE0-4498-BBD7-78919918C68E}" destId="{179C229D-E809-4840-826F-D04D0D942B21}" srcOrd="5" destOrd="0" presId="urn:microsoft.com/office/officeart/2011/layout/CircleProcess"/>
    <dgm:cxn modelId="{BBC6DD31-6B03-4676-A384-6A435BF15804}" type="presParOf" srcId="{69A725AC-0BE0-4498-BBD7-78919918C68E}" destId="{7C4E560F-91AD-4AAF-836A-42093548AF96}" srcOrd="6" destOrd="0" presId="urn:microsoft.com/office/officeart/2011/layout/CircleProcess"/>
    <dgm:cxn modelId="{3A1863CB-5B24-4E7E-8ECD-644FB1670AFB}" type="presParOf" srcId="{7C4E560F-91AD-4AAF-836A-42093548AF96}" destId="{5E61025D-DF9D-44C1-920F-026AFB3117D7}" srcOrd="0" destOrd="0" presId="urn:microsoft.com/office/officeart/2011/layout/CircleProcess"/>
    <dgm:cxn modelId="{503A0215-0065-43E2-BE44-619E8814896E}" type="presParOf" srcId="{69A725AC-0BE0-4498-BBD7-78919918C68E}" destId="{59410582-8AE3-4330-9C63-9E90F046058D}" srcOrd="7" destOrd="0" presId="urn:microsoft.com/office/officeart/2011/layout/CircleProcess"/>
    <dgm:cxn modelId="{B87FC419-AB33-407E-93FD-E1648D85480E}" type="presParOf" srcId="{59410582-8AE3-4330-9C63-9E90F046058D}" destId="{338E3DB8-10A6-434F-B0D2-7EA80B189408}" srcOrd="0" destOrd="0" presId="urn:microsoft.com/office/officeart/2011/layout/CircleProcess"/>
    <dgm:cxn modelId="{6E4B221B-B233-46AF-BB04-0086748E58D2}" type="presParOf" srcId="{69A725AC-0BE0-4498-BBD7-78919918C68E}" destId="{7CA18189-39AA-482A-B937-5738CC5C0DF3}" srcOrd="8" destOrd="0" presId="urn:microsoft.com/office/officeart/2011/layout/CircleProcess"/>
    <dgm:cxn modelId="{CDF4AFA3-0EE5-4E50-BD01-417AB91B308F}" type="presParOf" srcId="{69A725AC-0BE0-4498-BBD7-78919918C68E}" destId="{20DBDC33-9CAC-4B1D-B1F2-05FDF4253B4F}" srcOrd="9" destOrd="0" presId="urn:microsoft.com/office/officeart/2011/layout/CircleProcess"/>
    <dgm:cxn modelId="{5F7D5093-9203-45DA-81E0-3CA0CF78863A}" type="presParOf" srcId="{20DBDC33-9CAC-4B1D-B1F2-05FDF4253B4F}" destId="{227A3420-4F84-4B7E-8987-3130FBEC3C29}" srcOrd="0" destOrd="0" presId="urn:microsoft.com/office/officeart/2011/layout/CircleProcess"/>
    <dgm:cxn modelId="{06BF0F67-C05A-4408-B086-C3C44C3C0865}" type="presParOf" srcId="{69A725AC-0BE0-4498-BBD7-78919918C68E}" destId="{6092B35B-C21A-4984-AB93-8EA51D7A9A72}" srcOrd="10" destOrd="0" presId="urn:microsoft.com/office/officeart/2011/layout/CircleProcess"/>
    <dgm:cxn modelId="{C5512FF2-6F11-4020-8405-7A68EECCD4BB}" type="presParOf" srcId="{6092B35B-C21A-4984-AB93-8EA51D7A9A72}" destId="{AC45E087-FA22-42D7-9371-6F159BB8A8C1}" srcOrd="0" destOrd="0" presId="urn:microsoft.com/office/officeart/2011/layout/CircleProcess"/>
    <dgm:cxn modelId="{477F78E0-B34C-446D-8021-5CCFDB89C2F3}" type="presParOf" srcId="{69A725AC-0BE0-4498-BBD7-78919918C68E}" destId="{48EDDB06-EA67-4100-B6CF-F28FDC371E3F}" srcOrd="11" destOrd="0" presId="urn:microsoft.com/office/officeart/2011/layout/CircleProcess"/>
    <dgm:cxn modelId="{405B5E67-1574-41E0-AE19-C91962970A9D}" type="presParOf" srcId="{69A725AC-0BE0-4498-BBD7-78919918C68E}" destId="{CEA3A350-2314-4689-8225-381A94B45E1A}" srcOrd="12" destOrd="0" presId="urn:microsoft.com/office/officeart/2011/layout/CircleProcess"/>
    <dgm:cxn modelId="{71BD889D-DDB4-4F11-95DC-C29D2A1F0198}" type="presParOf" srcId="{CEA3A350-2314-4689-8225-381A94B45E1A}" destId="{5D7611FB-BC53-42F1-AE64-39DA549C5707}" srcOrd="0" destOrd="0" presId="urn:microsoft.com/office/officeart/2011/layout/CircleProcess"/>
    <dgm:cxn modelId="{ADA65AB0-08F9-4CC7-BE1D-20F6E376A83E}" type="presParOf" srcId="{69A725AC-0BE0-4498-BBD7-78919918C68E}" destId="{B3FB1B64-052D-4B42-8117-D9E502630A66}" srcOrd="13" destOrd="0" presId="urn:microsoft.com/office/officeart/2011/layout/CircleProcess"/>
    <dgm:cxn modelId="{FC9FCA37-7EBE-4E60-BC24-79B776D23947}" type="presParOf" srcId="{B3FB1B64-052D-4B42-8117-D9E502630A66}" destId="{1B68EE16-CBE5-4BC3-88B1-8B8B67BC7F74}" srcOrd="0" destOrd="0" presId="urn:microsoft.com/office/officeart/2011/layout/CircleProcess"/>
    <dgm:cxn modelId="{2DD0861F-5028-41CC-87A1-9EF1AFE8EE12}" type="presParOf" srcId="{69A725AC-0BE0-4498-BBD7-78919918C68E}" destId="{6B28D44C-F391-49A4-9384-736F232770DC}" srcOrd="14"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1D152F-7FE5-47F3-B5AE-8F9172404E1E}">
      <dsp:nvSpPr>
        <dsp:cNvPr id="0" name=""/>
        <dsp:cNvSpPr/>
      </dsp:nvSpPr>
      <dsp:spPr>
        <a:xfrm>
          <a:off x="8492883" y="2536953"/>
          <a:ext cx="1936515" cy="193683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77937F9-3FC7-445E-86C7-05FC2C772C8C}">
      <dsp:nvSpPr>
        <dsp:cNvPr id="0" name=""/>
        <dsp:cNvSpPr/>
      </dsp:nvSpPr>
      <dsp:spPr>
        <a:xfrm>
          <a:off x="8556781" y="2601526"/>
          <a:ext cx="1807689" cy="1807687"/>
        </a:xfrm>
        <a:prstGeom prst="ellipse">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Ok cool, what now?</a:t>
          </a:r>
        </a:p>
      </dsp:txBody>
      <dsp:txXfrm>
        <a:off x="8815464" y="2859815"/>
        <a:ext cx="1291353" cy="1291108"/>
      </dsp:txXfrm>
    </dsp:sp>
    <dsp:sp modelId="{D6941C77-81E7-4BB2-8475-E5FAADE0B074}">
      <dsp:nvSpPr>
        <dsp:cNvPr id="0" name=""/>
        <dsp:cNvSpPr/>
      </dsp:nvSpPr>
      <dsp:spPr>
        <a:xfrm rot="2700000">
          <a:off x="6490520" y="2537054"/>
          <a:ext cx="1936291" cy="1936291"/>
        </a:xfrm>
        <a:prstGeom prst="teardrop">
          <a:avLst>
            <a:gd name="adj" fmla="val 10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8930B4A-9C66-461B-A46F-D1D8093D495F}">
      <dsp:nvSpPr>
        <dsp:cNvPr id="0" name=""/>
        <dsp:cNvSpPr/>
      </dsp:nvSpPr>
      <dsp:spPr>
        <a:xfrm>
          <a:off x="6556368" y="2601526"/>
          <a:ext cx="1807689" cy="1807687"/>
        </a:xfrm>
        <a:prstGeom prst="ellipse">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How it went</a:t>
          </a:r>
        </a:p>
      </dsp:txBody>
      <dsp:txXfrm>
        <a:off x="6814020" y="2859815"/>
        <a:ext cx="1291353" cy="1291108"/>
      </dsp:txXfrm>
    </dsp:sp>
    <dsp:sp modelId="{5E61025D-DF9D-44C1-920F-026AFB3117D7}">
      <dsp:nvSpPr>
        <dsp:cNvPr id="0" name=""/>
        <dsp:cNvSpPr/>
      </dsp:nvSpPr>
      <dsp:spPr>
        <a:xfrm rot="2700000">
          <a:off x="4490107" y="2537054"/>
          <a:ext cx="1936291" cy="1936291"/>
        </a:xfrm>
        <a:prstGeom prst="teardrop">
          <a:avLst>
            <a:gd name="adj" fmla="val 10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38E3DB8-10A6-434F-B0D2-7EA80B189408}">
      <dsp:nvSpPr>
        <dsp:cNvPr id="0" name=""/>
        <dsp:cNvSpPr/>
      </dsp:nvSpPr>
      <dsp:spPr>
        <a:xfrm>
          <a:off x="4554924" y="2601526"/>
          <a:ext cx="1807689" cy="1807687"/>
        </a:xfrm>
        <a:prstGeom prst="ellipse">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What you did</a:t>
          </a:r>
        </a:p>
      </dsp:txBody>
      <dsp:txXfrm>
        <a:off x="4812576" y="2859815"/>
        <a:ext cx="1291353" cy="1291108"/>
      </dsp:txXfrm>
    </dsp:sp>
    <dsp:sp modelId="{227A3420-4F84-4B7E-8987-3130FBEC3C29}">
      <dsp:nvSpPr>
        <dsp:cNvPr id="0" name=""/>
        <dsp:cNvSpPr/>
      </dsp:nvSpPr>
      <dsp:spPr>
        <a:xfrm rot="2700000">
          <a:off x="2488664" y="2537054"/>
          <a:ext cx="1936291" cy="1936291"/>
        </a:xfrm>
        <a:prstGeom prst="teardrop">
          <a:avLst>
            <a:gd name="adj" fmla="val 10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C45E087-FA22-42D7-9371-6F159BB8A8C1}">
      <dsp:nvSpPr>
        <dsp:cNvPr id="0" name=""/>
        <dsp:cNvSpPr/>
      </dsp:nvSpPr>
      <dsp:spPr>
        <a:xfrm>
          <a:off x="2553480" y="2601526"/>
          <a:ext cx="1807689" cy="1807687"/>
        </a:xfrm>
        <a:prstGeom prst="ellipse">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The rationale</a:t>
          </a:r>
        </a:p>
      </dsp:txBody>
      <dsp:txXfrm>
        <a:off x="2812163" y="2859815"/>
        <a:ext cx="1291353" cy="1291108"/>
      </dsp:txXfrm>
    </dsp:sp>
    <dsp:sp modelId="{5D7611FB-BC53-42F1-AE64-39DA549C5707}">
      <dsp:nvSpPr>
        <dsp:cNvPr id="0" name=""/>
        <dsp:cNvSpPr/>
      </dsp:nvSpPr>
      <dsp:spPr>
        <a:xfrm rot="2700000">
          <a:off x="487220" y="2537054"/>
          <a:ext cx="1936291" cy="1936291"/>
        </a:xfrm>
        <a:prstGeom prst="teardrop">
          <a:avLst>
            <a:gd name="adj" fmla="val 10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1B68EE16-CBE5-4BC3-88B1-8B8B67BC7F74}">
      <dsp:nvSpPr>
        <dsp:cNvPr id="0" name=""/>
        <dsp:cNvSpPr/>
      </dsp:nvSpPr>
      <dsp:spPr>
        <a:xfrm>
          <a:off x="552036" y="2601526"/>
          <a:ext cx="1807689" cy="1807687"/>
        </a:xfrm>
        <a:prstGeom prst="ellipse">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The setup</a:t>
          </a:r>
        </a:p>
      </dsp:txBody>
      <dsp:txXfrm>
        <a:off x="810719" y="2859815"/>
        <a:ext cx="1291353" cy="1291108"/>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Roboto Light" panose="02000000000000000000" pitchFamily="2"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Roboto Light" panose="02000000000000000000" pitchFamily="2" charset="0"/>
              </a:defRPr>
            </a:lvl1pPr>
          </a:lstStyle>
          <a:p>
            <a:fld id="{E31456AB-3E77-4328-9706-15E72A55B0FD}" type="datetimeFigureOut">
              <a:rPr lang="en-US" smtClean="0"/>
              <a:pPr/>
              <a:t>9/13/2024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Roboto Light" panose="02000000000000000000" pitchFamily="2"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Roboto Light" panose="02000000000000000000" pitchFamily="2" charset="0"/>
              </a:defRPr>
            </a:lvl1pPr>
          </a:lstStyle>
          <a:p>
            <a:fld id="{88F2FA2F-2AED-43E3-A40E-5AB02F34AB81}" type="slidenum">
              <a:rPr lang="en-US" smtClean="0"/>
              <a:pPr/>
              <a:t>‹#›</a:t>
            </a:fld>
            <a:endParaRPr lang="en-US" dirty="0"/>
          </a:p>
        </p:txBody>
      </p:sp>
    </p:spTree>
    <p:extLst>
      <p:ext uri="{BB962C8B-B14F-4D97-AF65-F5344CB8AC3E}">
        <p14:creationId xmlns:p14="http://schemas.microsoft.com/office/powerpoint/2010/main" val="337465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Roboto Light" panose="02000000000000000000" pitchFamily="2" charset="0"/>
        <a:ea typeface="+mn-ea"/>
        <a:cs typeface="+mn-cs"/>
      </a:defRPr>
    </a:lvl1pPr>
    <a:lvl2pPr marL="457200" algn="l" defTabSz="914400" rtl="0" eaLnBrk="1" latinLnBrk="0" hangingPunct="1">
      <a:defRPr sz="1200" kern="1200">
        <a:solidFill>
          <a:schemeClr val="tx1"/>
        </a:solidFill>
        <a:latin typeface="Roboto Light" panose="02000000000000000000" pitchFamily="2" charset="0"/>
        <a:ea typeface="+mn-ea"/>
        <a:cs typeface="+mn-cs"/>
      </a:defRPr>
    </a:lvl2pPr>
    <a:lvl3pPr marL="914400" algn="l" defTabSz="914400" rtl="0" eaLnBrk="1" latinLnBrk="0" hangingPunct="1">
      <a:defRPr sz="1200" kern="1200">
        <a:solidFill>
          <a:schemeClr val="tx1"/>
        </a:solidFill>
        <a:latin typeface="Roboto Light" panose="02000000000000000000" pitchFamily="2" charset="0"/>
        <a:ea typeface="+mn-ea"/>
        <a:cs typeface="+mn-cs"/>
      </a:defRPr>
    </a:lvl3pPr>
    <a:lvl4pPr marL="1371600" algn="l" defTabSz="914400" rtl="0" eaLnBrk="1" latinLnBrk="0" hangingPunct="1">
      <a:defRPr sz="1200" kern="1200">
        <a:solidFill>
          <a:schemeClr val="tx1"/>
        </a:solidFill>
        <a:latin typeface="Roboto Light" panose="02000000000000000000" pitchFamily="2" charset="0"/>
        <a:ea typeface="+mn-ea"/>
        <a:cs typeface="+mn-cs"/>
      </a:defRPr>
    </a:lvl4pPr>
    <a:lvl5pPr marL="1828800" algn="l" defTabSz="914400" rtl="0" eaLnBrk="1" latinLnBrk="0" hangingPunct="1">
      <a:defRPr sz="1200" kern="1200">
        <a:solidFill>
          <a:schemeClr val="tx1"/>
        </a:solidFill>
        <a:latin typeface="Roboto Light" panose="020000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F2FA2F-2AED-43E3-A40E-5AB02F34AB81}" type="slidenum">
              <a:rPr lang="en-US" smtClean="0"/>
              <a:t>5</a:t>
            </a:fld>
            <a:endParaRPr lang="en-US"/>
          </a:p>
        </p:txBody>
      </p:sp>
    </p:spTree>
    <p:extLst>
      <p:ext uri="{BB962C8B-B14F-4D97-AF65-F5344CB8AC3E}">
        <p14:creationId xmlns:p14="http://schemas.microsoft.com/office/powerpoint/2010/main" val="3268681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relationship </a:t>
            </a:r>
            <a:r>
              <a:rPr lang="en-US" dirty="0" err="1"/>
              <a:t>btwn</a:t>
            </a:r>
            <a:r>
              <a:rPr lang="en-US" dirty="0"/>
              <a:t> species</a:t>
            </a:r>
          </a:p>
          <a:p>
            <a:r>
              <a:rPr lang="en-US" dirty="0"/>
              <a:t>conserved regions</a:t>
            </a:r>
          </a:p>
          <a:p>
            <a:r>
              <a:rPr lang="en-US" dirty="0"/>
              <a:t>confirm a tree</a:t>
            </a:r>
          </a:p>
        </p:txBody>
      </p:sp>
      <p:sp>
        <p:nvSpPr>
          <p:cNvPr id="4" name="Slide Number Placeholder 3"/>
          <p:cNvSpPr>
            <a:spLocks noGrp="1"/>
          </p:cNvSpPr>
          <p:nvPr>
            <p:ph type="sldNum" sz="quarter" idx="5"/>
          </p:nvPr>
        </p:nvSpPr>
        <p:spPr/>
        <p:txBody>
          <a:bodyPr/>
          <a:lstStyle/>
          <a:p>
            <a:fld id="{E79C3EC4-428F-4089-AA8B-4F52CC86CC9C}" type="slidenum">
              <a:rPr lang="en-US" smtClean="0"/>
              <a:t>68</a:t>
            </a:fld>
            <a:endParaRPr lang="en-US"/>
          </a:p>
        </p:txBody>
      </p:sp>
    </p:spTree>
    <p:extLst>
      <p:ext uri="{BB962C8B-B14F-4D97-AF65-F5344CB8AC3E}">
        <p14:creationId xmlns:p14="http://schemas.microsoft.com/office/powerpoint/2010/main" val="1753152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 text</a:t>
            </a:r>
          </a:p>
          <a:p>
            <a:r>
              <a:rPr lang="en-US" dirty="0"/>
              <a:t>Slide Master</a:t>
            </a:r>
          </a:p>
          <a:p>
            <a:r>
              <a:rPr lang="en-US" dirty="0"/>
              <a:t>Insert Icons</a:t>
            </a:r>
          </a:p>
          <a:p>
            <a:endParaRPr lang="en-US" dirty="0"/>
          </a:p>
        </p:txBody>
      </p:sp>
      <p:sp>
        <p:nvSpPr>
          <p:cNvPr id="4" name="Slide Number Placeholder 3"/>
          <p:cNvSpPr>
            <a:spLocks noGrp="1"/>
          </p:cNvSpPr>
          <p:nvPr>
            <p:ph type="sldNum" sz="quarter" idx="5"/>
          </p:nvPr>
        </p:nvSpPr>
        <p:spPr/>
        <p:txBody>
          <a:bodyPr/>
          <a:lstStyle/>
          <a:p>
            <a:fld id="{88F2FA2F-2AED-43E3-A40E-5AB02F34AB81}" type="slidenum">
              <a:rPr lang="en-US" smtClean="0"/>
              <a:t>14</a:t>
            </a:fld>
            <a:endParaRPr lang="en-US"/>
          </a:p>
        </p:txBody>
      </p:sp>
    </p:spTree>
    <p:extLst>
      <p:ext uri="{BB962C8B-B14F-4D97-AF65-F5344CB8AC3E}">
        <p14:creationId xmlns:p14="http://schemas.microsoft.com/office/powerpoint/2010/main" val="4211402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Choose a sans serif font option over a serif</a:t>
            </a:r>
          </a:p>
          <a:p>
            <a:r>
              <a:rPr lang="en-US" dirty="0"/>
              <a:t>Make sure the font size (on everything) is large enough for an audience to read in a large room</a:t>
            </a:r>
          </a:p>
          <a:p>
            <a:r>
              <a:rPr lang="en-US" dirty="0"/>
              <a:t>Can have a main font and then use a different one for emphasis or accent</a:t>
            </a:r>
          </a:p>
          <a:p>
            <a:r>
              <a:rPr lang="en-US" dirty="0"/>
              <a:t>Resources like google fonts have a lot of different fonts you can download and use for free</a:t>
            </a:r>
          </a:p>
        </p:txBody>
      </p:sp>
      <p:sp>
        <p:nvSpPr>
          <p:cNvPr id="4" name="Slide Number Placeholder 3"/>
          <p:cNvSpPr>
            <a:spLocks noGrp="1"/>
          </p:cNvSpPr>
          <p:nvPr>
            <p:ph type="sldNum" sz="quarter" idx="5"/>
          </p:nvPr>
        </p:nvSpPr>
        <p:spPr/>
        <p:txBody>
          <a:bodyPr/>
          <a:lstStyle/>
          <a:p>
            <a:fld id="{88F2FA2F-2AED-43E3-A40E-5AB02F34AB81}" type="slidenum">
              <a:rPr lang="en-US" smtClean="0"/>
              <a:t>15</a:t>
            </a:fld>
            <a:endParaRPr lang="en-US"/>
          </a:p>
        </p:txBody>
      </p:sp>
    </p:spTree>
    <p:extLst>
      <p:ext uri="{BB962C8B-B14F-4D97-AF65-F5344CB8AC3E}">
        <p14:creationId xmlns:p14="http://schemas.microsoft.com/office/powerpoint/2010/main" val="4031744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 a color palette to use throughout your talk can give it a really nice cohesive feel. </a:t>
            </a:r>
            <a:r>
              <a:rPr lang="en-US" dirty="0" err="1"/>
              <a:t>Powerpoint’s</a:t>
            </a:r>
            <a:r>
              <a:rPr lang="en-US" dirty="0"/>
              <a:t> defaults have improved over time but to really make your presentation stand out, create your own. You want to make sure your color palette is pleasing (not all bright vivid colors that are harsh on the eyes and hard to see) and accessible. You can get inspiration from anything, just a quick google for color palette or use resources like </a:t>
            </a:r>
            <a:r>
              <a:rPr lang="en-US" dirty="0" err="1"/>
              <a:t>coolors</a:t>
            </a:r>
            <a:r>
              <a:rPr lang="en-US" dirty="0"/>
              <a:t> to find pre-made palettes or create your own. </a:t>
            </a:r>
          </a:p>
        </p:txBody>
      </p:sp>
      <p:sp>
        <p:nvSpPr>
          <p:cNvPr id="4" name="Slide Number Placeholder 3"/>
          <p:cNvSpPr>
            <a:spLocks noGrp="1"/>
          </p:cNvSpPr>
          <p:nvPr>
            <p:ph type="sldNum" sz="quarter" idx="5"/>
          </p:nvPr>
        </p:nvSpPr>
        <p:spPr/>
        <p:txBody>
          <a:bodyPr/>
          <a:lstStyle/>
          <a:p>
            <a:fld id="{88F2FA2F-2AED-43E3-A40E-5AB02F34AB81}" type="slidenum">
              <a:rPr lang="en-US" smtClean="0"/>
              <a:t>16</a:t>
            </a:fld>
            <a:endParaRPr lang="en-US"/>
          </a:p>
        </p:txBody>
      </p:sp>
    </p:spTree>
    <p:extLst>
      <p:ext uri="{BB962C8B-B14F-4D97-AF65-F5344CB8AC3E}">
        <p14:creationId xmlns:p14="http://schemas.microsoft.com/office/powerpoint/2010/main" val="2473015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F2FA2F-2AED-43E3-A40E-5AB02F34AB81}" type="slidenum">
              <a:rPr lang="en-US" smtClean="0"/>
              <a:t>44</a:t>
            </a:fld>
            <a:endParaRPr lang="en-US"/>
          </a:p>
        </p:txBody>
      </p:sp>
    </p:spTree>
    <p:extLst>
      <p:ext uri="{BB962C8B-B14F-4D97-AF65-F5344CB8AC3E}">
        <p14:creationId xmlns:p14="http://schemas.microsoft.com/office/powerpoint/2010/main" val="1787415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a theme with slide master and have at least 4 different slide layouts</a:t>
            </a:r>
          </a:p>
        </p:txBody>
      </p:sp>
      <p:sp>
        <p:nvSpPr>
          <p:cNvPr id="4" name="Slide Number Placeholder 3"/>
          <p:cNvSpPr>
            <a:spLocks noGrp="1"/>
          </p:cNvSpPr>
          <p:nvPr>
            <p:ph type="sldNum" sz="quarter" idx="5"/>
          </p:nvPr>
        </p:nvSpPr>
        <p:spPr/>
        <p:txBody>
          <a:bodyPr/>
          <a:lstStyle/>
          <a:p>
            <a:fld id="{88F2FA2F-2AED-43E3-A40E-5AB02F34AB81}" type="slidenum">
              <a:rPr lang="en-US" smtClean="0"/>
              <a:t>56</a:t>
            </a:fld>
            <a:endParaRPr lang="en-US"/>
          </a:p>
        </p:txBody>
      </p:sp>
    </p:spTree>
    <p:extLst>
      <p:ext uri="{BB962C8B-B14F-4D97-AF65-F5344CB8AC3E}">
        <p14:creationId xmlns:p14="http://schemas.microsoft.com/office/powerpoint/2010/main" val="700052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F2FA2F-2AED-43E3-A40E-5AB02F34AB81}" type="slidenum">
              <a:rPr lang="en-US" smtClean="0"/>
              <a:t>60</a:t>
            </a:fld>
            <a:endParaRPr lang="en-US"/>
          </a:p>
        </p:txBody>
      </p:sp>
    </p:spTree>
    <p:extLst>
      <p:ext uri="{BB962C8B-B14F-4D97-AF65-F5344CB8AC3E}">
        <p14:creationId xmlns:p14="http://schemas.microsoft.com/office/powerpoint/2010/main" val="1232350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relationship </a:t>
            </a:r>
            <a:r>
              <a:rPr lang="en-US" dirty="0" err="1"/>
              <a:t>btwn</a:t>
            </a:r>
            <a:r>
              <a:rPr lang="en-US" dirty="0"/>
              <a:t> species</a:t>
            </a:r>
          </a:p>
          <a:p>
            <a:r>
              <a:rPr lang="en-US" dirty="0"/>
              <a:t>conserved regions</a:t>
            </a:r>
          </a:p>
          <a:p>
            <a:r>
              <a:rPr lang="en-US" dirty="0"/>
              <a:t>confirm a tree</a:t>
            </a:r>
          </a:p>
        </p:txBody>
      </p:sp>
      <p:sp>
        <p:nvSpPr>
          <p:cNvPr id="4" name="Slide Number Placeholder 3"/>
          <p:cNvSpPr>
            <a:spLocks noGrp="1"/>
          </p:cNvSpPr>
          <p:nvPr>
            <p:ph type="sldNum" sz="quarter" idx="5"/>
          </p:nvPr>
        </p:nvSpPr>
        <p:spPr/>
        <p:txBody>
          <a:bodyPr/>
          <a:lstStyle/>
          <a:p>
            <a:fld id="{E79C3EC4-428F-4089-AA8B-4F52CC86CC9C}" type="slidenum">
              <a:rPr lang="en-US" smtClean="0"/>
              <a:t>66</a:t>
            </a:fld>
            <a:endParaRPr lang="en-US"/>
          </a:p>
        </p:txBody>
      </p:sp>
    </p:spTree>
    <p:extLst>
      <p:ext uri="{BB962C8B-B14F-4D97-AF65-F5344CB8AC3E}">
        <p14:creationId xmlns:p14="http://schemas.microsoft.com/office/powerpoint/2010/main" val="3724971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relationship </a:t>
            </a:r>
            <a:r>
              <a:rPr lang="en-US" dirty="0" err="1"/>
              <a:t>btwn</a:t>
            </a:r>
            <a:r>
              <a:rPr lang="en-US" dirty="0"/>
              <a:t> species</a:t>
            </a:r>
          </a:p>
          <a:p>
            <a:r>
              <a:rPr lang="en-US" dirty="0"/>
              <a:t>conserved regions</a:t>
            </a:r>
          </a:p>
          <a:p>
            <a:r>
              <a:rPr lang="en-US" dirty="0"/>
              <a:t>confirm a tree</a:t>
            </a:r>
          </a:p>
        </p:txBody>
      </p:sp>
      <p:sp>
        <p:nvSpPr>
          <p:cNvPr id="4" name="Slide Number Placeholder 3"/>
          <p:cNvSpPr>
            <a:spLocks noGrp="1"/>
          </p:cNvSpPr>
          <p:nvPr>
            <p:ph type="sldNum" sz="quarter" idx="5"/>
          </p:nvPr>
        </p:nvSpPr>
        <p:spPr/>
        <p:txBody>
          <a:bodyPr/>
          <a:lstStyle/>
          <a:p>
            <a:fld id="{E79C3EC4-428F-4089-AA8B-4F52CC86CC9C}" type="slidenum">
              <a:rPr lang="en-US" smtClean="0"/>
              <a:t>67</a:t>
            </a:fld>
            <a:endParaRPr lang="en-US"/>
          </a:p>
        </p:txBody>
      </p:sp>
    </p:spTree>
    <p:extLst>
      <p:ext uri="{BB962C8B-B14F-4D97-AF65-F5344CB8AC3E}">
        <p14:creationId xmlns:p14="http://schemas.microsoft.com/office/powerpoint/2010/main" val="2743951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EA092-D8CC-0BAC-A465-DF902F98B316}"/>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72324FB-A26C-16C9-7869-BB8995C8AA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820362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9F2C6-F012-D1C7-570A-52D5749FC4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4D8925-550B-7950-8F28-D5546C02F6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93875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D3405-AEAE-C512-E723-E3DB197DA7F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2908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38962-BDD2-94EF-4914-016EAF2FE9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08BC5B5-EBF1-5580-D166-60C28C720D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786814F-061F-70EF-FB76-A9D005F674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139106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9729539"/>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1E8"/>
        </a:solidFill>
        <a:effectLst/>
      </p:bgPr>
    </p:bg>
    <p:spTree>
      <p:nvGrpSpPr>
        <p:cNvPr id="1" name=""/>
        <p:cNvGrpSpPr/>
        <p:nvPr/>
      </p:nvGrpSpPr>
      <p:grpSpPr>
        <a:xfrm>
          <a:off x="0" y="0"/>
          <a:ext cx="0" cy="0"/>
          <a:chOff x="0" y="0"/>
          <a:chExt cx="0" cy="0"/>
        </a:xfrm>
      </p:grpSpPr>
      <p:pic>
        <p:nvPicPr>
          <p:cNvPr id="9" name="Picture 8" descr="A white background with a blue and green line&#10;&#10;Description automatically generated with medium confidence">
            <a:extLst>
              <a:ext uri="{FF2B5EF4-FFF2-40B4-BE49-F238E27FC236}">
                <a16:creationId xmlns:a16="http://schemas.microsoft.com/office/drawing/2014/main" id="{2FD056E5-529A-E59B-5EA4-4FBA17D7F0F1}"/>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33442" t="56932"/>
          <a:stretch/>
        </p:blipFill>
        <p:spPr>
          <a:xfrm flipH="1">
            <a:off x="0" y="5128592"/>
            <a:ext cx="6229350" cy="1729408"/>
          </a:xfrm>
          <a:prstGeom prst="rect">
            <a:avLst/>
          </a:prstGeom>
        </p:spPr>
      </p:pic>
      <p:sp>
        <p:nvSpPr>
          <p:cNvPr id="2" name="Title Placeholder 1">
            <a:extLst>
              <a:ext uri="{FF2B5EF4-FFF2-40B4-BE49-F238E27FC236}">
                <a16:creationId xmlns:a16="http://schemas.microsoft.com/office/drawing/2014/main" id="{F926BC2C-9B25-2C6B-4FA4-8F74344A9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4306FEF-4441-13FF-1B71-85C7D13E4A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A blue and black snake&#10;&#10;Description automatically generated">
            <a:extLst>
              <a:ext uri="{FF2B5EF4-FFF2-40B4-BE49-F238E27FC236}">
                <a16:creationId xmlns:a16="http://schemas.microsoft.com/office/drawing/2014/main" id="{9B709F59-95CE-5964-A822-79CFBC4185B3}"/>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1287125" y="85049"/>
            <a:ext cx="809625" cy="1214286"/>
          </a:xfrm>
          <a:prstGeom prst="rect">
            <a:avLst/>
          </a:prstGeom>
        </p:spPr>
      </p:pic>
    </p:spTree>
    <p:extLst>
      <p:ext uri="{BB962C8B-B14F-4D97-AF65-F5344CB8AC3E}">
        <p14:creationId xmlns:p14="http://schemas.microsoft.com/office/powerpoint/2010/main" val="38778795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6" r:id="rId4"/>
    <p:sldLayoutId id="2147483657" r:id="rId5"/>
  </p:sldLayoutIdLst>
  <p:txStyles>
    <p:titleStyle>
      <a:lvl1pPr algn="l" defTabSz="914400" rtl="0" eaLnBrk="1" latinLnBrk="0" hangingPunct="1">
        <a:lnSpc>
          <a:spcPct val="90000"/>
        </a:lnSpc>
        <a:spcBef>
          <a:spcPct val="0"/>
        </a:spcBef>
        <a:buNone/>
        <a:defRPr sz="4400" kern="1200">
          <a:solidFill>
            <a:schemeClr val="tx1"/>
          </a:solidFill>
          <a:latin typeface="Roboto Light" panose="02000000000000000000" pitchFamily="2" charset="0"/>
          <a:ea typeface="Roboto Light"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Light" panose="02000000000000000000" pitchFamily="2" charset="0"/>
          <a:ea typeface="Roboto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7.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fonts.google.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coolors.co/"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3.xml"/><Relationship Id="rId5" Type="http://schemas.openxmlformats.org/officeDocument/2006/relationships/image" Target="../media/image25.svg"/><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3.xml"/><Relationship Id="rId5" Type="http://schemas.openxmlformats.org/officeDocument/2006/relationships/image" Target="../media/image25.svg"/><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3.xml"/><Relationship Id="rId5" Type="http://schemas.openxmlformats.org/officeDocument/2006/relationships/image" Target="../media/image23.svg"/><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3.xml"/><Relationship Id="rId5" Type="http://schemas.openxmlformats.org/officeDocument/2006/relationships/image" Target="../media/image27.svg"/><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 Target="slide9.xml"/><Relationship Id="rId7" Type="http://schemas.openxmlformats.org/officeDocument/2006/relationships/image" Target="../media/image25.png"/><Relationship Id="rId2"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slide" Target="slide36.xml"/><Relationship Id="rId5" Type="http://schemas.openxmlformats.org/officeDocument/2006/relationships/image" Target="../media/image31.png"/><Relationship Id="rId10" Type="http://schemas.openxmlformats.org/officeDocument/2006/relationships/image" Target="../media/image260.png"/><Relationship Id="rId4" Type="http://schemas.openxmlformats.org/officeDocument/2006/relationships/image" Target="../media/image240.png"/><Relationship Id="rId9" Type="http://schemas.openxmlformats.org/officeDocument/2006/relationships/slide" Target="slide4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8.jpg"/></Relationships>
</file>

<file path=ppt/slides/_rels/slide6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jp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5.xml"/><Relationship Id="rId5" Type="http://schemas.openxmlformats.org/officeDocument/2006/relationships/image" Target="../media/image40.png"/><Relationship Id="rId4" Type="http://schemas.microsoft.com/office/2007/relationships/hdphoto" Target="../media/hdphoto3.wdp"/></Relationships>
</file>

<file path=ppt/slides/_rels/slide66.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18" Type="http://schemas.openxmlformats.org/officeDocument/2006/relationships/image" Target="../media/image57.svg"/><Relationship Id="rId3" Type="http://schemas.openxmlformats.org/officeDocument/2006/relationships/image" Target="../media/image42.png"/><Relationship Id="rId21" Type="http://schemas.openxmlformats.org/officeDocument/2006/relationships/image" Target="../media/image60.png"/><Relationship Id="rId7" Type="http://schemas.openxmlformats.org/officeDocument/2006/relationships/image" Target="../media/image46.svg"/><Relationship Id="rId12" Type="http://schemas.openxmlformats.org/officeDocument/2006/relationships/image" Target="../media/image51.svg"/><Relationship Id="rId17" Type="http://schemas.openxmlformats.org/officeDocument/2006/relationships/image" Target="../media/image56.png"/><Relationship Id="rId2" Type="http://schemas.openxmlformats.org/officeDocument/2006/relationships/notesSlide" Target="../notesSlides/notesSlide8.xml"/><Relationship Id="rId16" Type="http://schemas.openxmlformats.org/officeDocument/2006/relationships/image" Target="../media/image55.svg"/><Relationship Id="rId20" Type="http://schemas.openxmlformats.org/officeDocument/2006/relationships/image" Target="../media/image59.svg"/><Relationship Id="rId1" Type="http://schemas.openxmlformats.org/officeDocument/2006/relationships/slideLayout" Target="../slideLayouts/slideLayout5.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svg"/><Relationship Id="rId19" Type="http://schemas.openxmlformats.org/officeDocument/2006/relationships/image" Target="../media/image58.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svg"/></Relationships>
</file>

<file path=ppt/slides/_rels/slide67.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54.png"/><Relationship Id="rId18" Type="http://schemas.openxmlformats.org/officeDocument/2006/relationships/image" Target="../media/image63.png"/><Relationship Id="rId26" Type="http://schemas.openxmlformats.org/officeDocument/2006/relationships/image" Target="../media/image67.jpg"/><Relationship Id="rId3" Type="http://schemas.openxmlformats.org/officeDocument/2006/relationships/image" Target="../media/image43.png"/><Relationship Id="rId21" Type="http://schemas.openxmlformats.org/officeDocument/2006/relationships/image" Target="../media/image65.png"/><Relationship Id="rId7" Type="http://schemas.openxmlformats.org/officeDocument/2006/relationships/image" Target="../media/image48.png"/><Relationship Id="rId12" Type="http://schemas.openxmlformats.org/officeDocument/2006/relationships/image" Target="../media/image53.svg"/><Relationship Id="rId17" Type="http://schemas.openxmlformats.org/officeDocument/2006/relationships/image" Target="../media/image59.svg"/><Relationship Id="rId25" Type="http://schemas.openxmlformats.org/officeDocument/2006/relationships/image" Target="../media/image60.png"/><Relationship Id="rId2" Type="http://schemas.openxmlformats.org/officeDocument/2006/relationships/notesSlide" Target="../notesSlides/notesSlide9.xml"/><Relationship Id="rId16" Type="http://schemas.openxmlformats.org/officeDocument/2006/relationships/image" Target="../media/image58.png"/><Relationship Id="rId20" Type="http://schemas.openxmlformats.org/officeDocument/2006/relationships/image" Target="../media/image64.png"/><Relationship Id="rId1" Type="http://schemas.openxmlformats.org/officeDocument/2006/relationships/slideLayout" Target="../slideLayouts/slideLayout5.xml"/><Relationship Id="rId6" Type="http://schemas.openxmlformats.org/officeDocument/2006/relationships/image" Target="../media/image47.png"/><Relationship Id="rId11" Type="http://schemas.openxmlformats.org/officeDocument/2006/relationships/image" Target="../media/image52.png"/><Relationship Id="rId24" Type="http://schemas.openxmlformats.org/officeDocument/2006/relationships/image" Target="../media/image57.svg"/><Relationship Id="rId5" Type="http://schemas.openxmlformats.org/officeDocument/2006/relationships/image" Target="../media/image61.png"/><Relationship Id="rId15" Type="http://schemas.openxmlformats.org/officeDocument/2006/relationships/image" Target="../media/image62.png"/><Relationship Id="rId23" Type="http://schemas.openxmlformats.org/officeDocument/2006/relationships/image" Target="../media/image56.png"/><Relationship Id="rId10" Type="http://schemas.openxmlformats.org/officeDocument/2006/relationships/image" Target="../media/image51.svg"/><Relationship Id="rId19" Type="http://schemas.microsoft.com/office/2007/relationships/hdphoto" Target="../media/hdphoto4.wdp"/><Relationship Id="rId4" Type="http://schemas.openxmlformats.org/officeDocument/2006/relationships/image" Target="../media/image44.png"/><Relationship Id="rId9" Type="http://schemas.openxmlformats.org/officeDocument/2006/relationships/image" Target="../media/image50.png"/><Relationship Id="rId14" Type="http://schemas.openxmlformats.org/officeDocument/2006/relationships/image" Target="../media/image55.svg"/><Relationship Id="rId22" Type="http://schemas.openxmlformats.org/officeDocument/2006/relationships/image" Target="../media/image66.svg"/></Relationships>
</file>

<file path=ppt/slides/_rels/slide68.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54.png"/><Relationship Id="rId18" Type="http://schemas.openxmlformats.org/officeDocument/2006/relationships/image" Target="../media/image63.png"/><Relationship Id="rId3" Type="http://schemas.openxmlformats.org/officeDocument/2006/relationships/image" Target="../media/image43.png"/><Relationship Id="rId21" Type="http://schemas.openxmlformats.org/officeDocument/2006/relationships/image" Target="../media/image60.png"/><Relationship Id="rId7" Type="http://schemas.openxmlformats.org/officeDocument/2006/relationships/image" Target="../media/image48.png"/><Relationship Id="rId12" Type="http://schemas.openxmlformats.org/officeDocument/2006/relationships/image" Target="../media/image53.svg"/><Relationship Id="rId17" Type="http://schemas.openxmlformats.org/officeDocument/2006/relationships/image" Target="../media/image59.svg"/><Relationship Id="rId2" Type="http://schemas.openxmlformats.org/officeDocument/2006/relationships/notesSlide" Target="../notesSlides/notesSlide10.xml"/><Relationship Id="rId16" Type="http://schemas.openxmlformats.org/officeDocument/2006/relationships/image" Target="../media/image58.png"/><Relationship Id="rId20" Type="http://schemas.openxmlformats.org/officeDocument/2006/relationships/image" Target="../media/image68.png"/><Relationship Id="rId1" Type="http://schemas.openxmlformats.org/officeDocument/2006/relationships/slideLayout" Target="../slideLayouts/slideLayout5.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61.png"/><Relationship Id="rId15" Type="http://schemas.openxmlformats.org/officeDocument/2006/relationships/image" Target="../media/image62.png"/><Relationship Id="rId10" Type="http://schemas.openxmlformats.org/officeDocument/2006/relationships/image" Target="../media/image51.svg"/><Relationship Id="rId19" Type="http://schemas.microsoft.com/office/2007/relationships/hdphoto" Target="../media/hdphoto4.wdp"/><Relationship Id="rId4" Type="http://schemas.openxmlformats.org/officeDocument/2006/relationships/image" Target="../media/image44.png"/><Relationship Id="rId9" Type="http://schemas.openxmlformats.org/officeDocument/2006/relationships/image" Target="../media/image50.png"/><Relationship Id="rId14" Type="http://schemas.openxmlformats.org/officeDocument/2006/relationships/image" Target="../media/image55.svg"/></Relationships>
</file>

<file path=ppt/slides/_rels/slide69.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307D4-93E8-A21A-6B80-9321C378D9C6}"/>
              </a:ext>
            </a:extLst>
          </p:cNvPr>
          <p:cNvSpPr>
            <a:spLocks noGrp="1"/>
          </p:cNvSpPr>
          <p:nvPr>
            <p:ph type="title"/>
          </p:nvPr>
        </p:nvSpPr>
        <p:spPr>
          <a:xfrm>
            <a:off x="838200" y="2317484"/>
            <a:ext cx="10515600" cy="2223032"/>
          </a:xfrm>
        </p:spPr>
        <p:txBody>
          <a:bodyPr>
            <a:normAutofit/>
          </a:bodyPr>
          <a:lstStyle/>
          <a:p>
            <a:r>
              <a:rPr lang="en-US" dirty="0"/>
              <a:t>Would you rather fight, without weapons, 10 chicken-sized gorillas or 1 gorilla-sized chicken?</a:t>
            </a:r>
          </a:p>
        </p:txBody>
      </p:sp>
    </p:spTree>
    <p:extLst>
      <p:ext uri="{BB962C8B-B14F-4D97-AF65-F5344CB8AC3E}">
        <p14:creationId xmlns:p14="http://schemas.microsoft.com/office/powerpoint/2010/main" val="125239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F2-86DD-96BF-0F31-30F9C4FBA1A2}"/>
              </a:ext>
            </a:extLst>
          </p:cNvPr>
          <p:cNvSpPr>
            <a:spLocks noGrp="1"/>
          </p:cNvSpPr>
          <p:nvPr>
            <p:ph type="title"/>
          </p:nvPr>
        </p:nvSpPr>
        <p:spPr>
          <a:xfrm>
            <a:off x="838200" y="376980"/>
            <a:ext cx="10515600" cy="1325563"/>
          </a:xfrm>
        </p:spPr>
        <p:txBody>
          <a:bodyPr/>
          <a:lstStyle/>
          <a:p>
            <a:pPr algn="ctr"/>
            <a:r>
              <a:rPr lang="en-US" b="1" dirty="0">
                <a:solidFill>
                  <a:srgbClr val="72BDC0"/>
                </a:solidFill>
              </a:rPr>
              <a:t>flow</a:t>
            </a:r>
          </a:p>
        </p:txBody>
      </p:sp>
      <p:grpSp>
        <p:nvGrpSpPr>
          <p:cNvPr id="6" name="Group 5">
            <a:extLst>
              <a:ext uri="{FF2B5EF4-FFF2-40B4-BE49-F238E27FC236}">
                <a16:creationId xmlns:a16="http://schemas.microsoft.com/office/drawing/2014/main" id="{C8C17629-B9CC-8AD0-F587-6370400F3CBA}"/>
              </a:ext>
            </a:extLst>
          </p:cNvPr>
          <p:cNvGrpSpPr/>
          <p:nvPr/>
        </p:nvGrpSpPr>
        <p:grpSpPr>
          <a:xfrm>
            <a:off x="1057275" y="1856150"/>
            <a:ext cx="5591175" cy="3756101"/>
            <a:chOff x="1057275" y="1856150"/>
            <a:chExt cx="5591175" cy="3756101"/>
          </a:xfrm>
        </p:grpSpPr>
        <p:pic>
          <p:nvPicPr>
            <p:cNvPr id="12" name="Picture 11">
              <a:extLst>
                <a:ext uri="{FF2B5EF4-FFF2-40B4-BE49-F238E27FC236}">
                  <a16:creationId xmlns:a16="http://schemas.microsoft.com/office/drawing/2014/main" id="{8ECB1B7C-69C8-3313-E4D7-5BBE61F4E594}"/>
                </a:ext>
              </a:extLst>
            </p:cNvPr>
            <p:cNvPicPr>
              <a:picLocks noChangeAspect="1"/>
            </p:cNvPicPr>
            <p:nvPr/>
          </p:nvPicPr>
          <p:blipFill rotWithShape="1">
            <a:blip r:embed="rId2"/>
            <a:srcRect/>
            <a:stretch/>
          </p:blipFill>
          <p:spPr>
            <a:xfrm>
              <a:off x="1057275" y="1856150"/>
              <a:ext cx="5591175" cy="3147858"/>
            </a:xfrm>
            <a:prstGeom prst="roundRect">
              <a:avLst>
                <a:gd name="adj" fmla="val 5438"/>
              </a:avLst>
            </a:prstGeom>
            <a:effectLst>
              <a:outerShdw blurRad="50800" dist="38100" dir="5400000" algn="t" rotWithShape="0">
                <a:prstClr val="black">
                  <a:alpha val="40000"/>
                </a:prstClr>
              </a:outerShdw>
            </a:effectLst>
          </p:spPr>
        </p:pic>
        <p:sp>
          <p:nvSpPr>
            <p:cNvPr id="3" name="TextBox 2">
              <a:extLst>
                <a:ext uri="{FF2B5EF4-FFF2-40B4-BE49-F238E27FC236}">
                  <a16:creationId xmlns:a16="http://schemas.microsoft.com/office/drawing/2014/main" id="{5514B2BF-7B7E-9EF5-29B1-E0C713E58936}"/>
                </a:ext>
              </a:extLst>
            </p:cNvPr>
            <p:cNvSpPr txBox="1"/>
            <p:nvPr/>
          </p:nvSpPr>
          <p:spPr>
            <a:xfrm>
              <a:off x="2791505" y="5150586"/>
              <a:ext cx="2122714" cy="461665"/>
            </a:xfrm>
            <a:prstGeom prst="rect">
              <a:avLst/>
            </a:prstGeom>
            <a:noFill/>
          </p:spPr>
          <p:txBody>
            <a:bodyPr wrap="square" rtlCol="0">
              <a:spAutoFit/>
            </a:bodyPr>
            <a:lstStyle/>
            <a:p>
              <a:pPr algn="ctr"/>
              <a:r>
                <a:rPr lang="en-US" sz="2400" dirty="0">
                  <a:latin typeface="Roboto Light" panose="02000000000000000000" pitchFamily="2" charset="0"/>
                  <a:ea typeface="Roboto Light" panose="02000000000000000000" pitchFamily="2" charset="0"/>
                </a:rPr>
                <a:t>visual</a:t>
              </a:r>
            </a:p>
          </p:txBody>
        </p:sp>
      </p:grpSp>
      <p:grpSp>
        <p:nvGrpSpPr>
          <p:cNvPr id="8" name="Group 7">
            <a:extLst>
              <a:ext uri="{FF2B5EF4-FFF2-40B4-BE49-F238E27FC236}">
                <a16:creationId xmlns:a16="http://schemas.microsoft.com/office/drawing/2014/main" id="{A213EA68-D2EB-D194-98B6-1C34D09EAC4E}"/>
              </a:ext>
            </a:extLst>
          </p:cNvPr>
          <p:cNvGrpSpPr/>
          <p:nvPr/>
        </p:nvGrpSpPr>
        <p:grpSpPr>
          <a:xfrm>
            <a:off x="7585982" y="1601843"/>
            <a:ext cx="3548743" cy="4017723"/>
            <a:chOff x="7585982" y="1601843"/>
            <a:chExt cx="3548743" cy="4017723"/>
          </a:xfrm>
        </p:grpSpPr>
        <p:pic>
          <p:nvPicPr>
            <p:cNvPr id="4" name="Graphic 3" descr="Office worker female with solid fill">
              <a:extLst>
                <a:ext uri="{FF2B5EF4-FFF2-40B4-BE49-F238E27FC236}">
                  <a16:creationId xmlns:a16="http://schemas.microsoft.com/office/drawing/2014/main" id="{22209024-46E7-F3F2-8BC0-6ED6F3D6CF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5982" y="1601843"/>
              <a:ext cx="3548743" cy="3548743"/>
            </a:xfrm>
            <a:prstGeom prst="rect">
              <a:avLst/>
            </a:prstGeom>
          </p:spPr>
        </p:pic>
        <p:sp>
          <p:nvSpPr>
            <p:cNvPr id="5" name="TextBox 4">
              <a:extLst>
                <a:ext uri="{FF2B5EF4-FFF2-40B4-BE49-F238E27FC236}">
                  <a16:creationId xmlns:a16="http://schemas.microsoft.com/office/drawing/2014/main" id="{03849417-E8B1-8F14-6F8C-CFFDC1DBCC00}"/>
                </a:ext>
              </a:extLst>
            </p:cNvPr>
            <p:cNvSpPr txBox="1"/>
            <p:nvPr/>
          </p:nvSpPr>
          <p:spPr>
            <a:xfrm>
              <a:off x="8298996" y="5157901"/>
              <a:ext cx="2122714" cy="461665"/>
            </a:xfrm>
            <a:prstGeom prst="rect">
              <a:avLst/>
            </a:prstGeom>
            <a:noFill/>
          </p:spPr>
          <p:txBody>
            <a:bodyPr wrap="square" rtlCol="0">
              <a:spAutoFit/>
            </a:bodyPr>
            <a:lstStyle/>
            <a:p>
              <a:pPr algn="ctr"/>
              <a:r>
                <a:rPr lang="en-US" sz="2400" dirty="0">
                  <a:latin typeface="Roboto Light" panose="02000000000000000000" pitchFamily="2" charset="0"/>
                  <a:ea typeface="Roboto Light" panose="02000000000000000000" pitchFamily="2" charset="0"/>
                </a:rPr>
                <a:t>auditory</a:t>
              </a:r>
            </a:p>
          </p:txBody>
        </p:sp>
      </p:grpSp>
    </p:spTree>
    <p:extLst>
      <p:ext uri="{BB962C8B-B14F-4D97-AF65-F5344CB8AC3E}">
        <p14:creationId xmlns:p14="http://schemas.microsoft.com/office/powerpoint/2010/main" val="3494495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A3AB0-1EA6-3255-1D02-D464A2A43157}"/>
              </a:ext>
            </a:extLst>
          </p:cNvPr>
          <p:cNvSpPr>
            <a:spLocks noGrp="1"/>
          </p:cNvSpPr>
          <p:nvPr>
            <p:ph type="title"/>
          </p:nvPr>
        </p:nvSpPr>
        <p:spPr>
          <a:xfrm>
            <a:off x="838200" y="2766219"/>
            <a:ext cx="10515600" cy="1325563"/>
          </a:xfrm>
        </p:spPr>
        <p:txBody>
          <a:bodyPr/>
          <a:lstStyle/>
          <a:p>
            <a:pPr algn="ctr"/>
            <a:r>
              <a:rPr lang="en-US" dirty="0">
                <a:solidFill>
                  <a:srgbClr val="72BDC0"/>
                </a:solidFill>
              </a:rPr>
              <a:t>Exercise</a:t>
            </a:r>
          </a:p>
        </p:txBody>
      </p:sp>
    </p:spTree>
    <p:extLst>
      <p:ext uri="{BB962C8B-B14F-4D97-AF65-F5344CB8AC3E}">
        <p14:creationId xmlns:p14="http://schemas.microsoft.com/office/powerpoint/2010/main" val="2526072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A3AB0-1EA6-3255-1D02-D464A2A43157}"/>
              </a:ext>
            </a:extLst>
          </p:cNvPr>
          <p:cNvSpPr>
            <a:spLocks noGrp="1"/>
          </p:cNvSpPr>
          <p:nvPr>
            <p:ph type="title"/>
          </p:nvPr>
        </p:nvSpPr>
        <p:spPr/>
        <p:txBody>
          <a:bodyPr/>
          <a:lstStyle/>
          <a:p>
            <a:r>
              <a:rPr lang="en-US" b="1" dirty="0" err="1">
                <a:solidFill>
                  <a:srgbClr val="72BDC0"/>
                </a:solidFill>
              </a:rPr>
              <a:t>floooooooooow</a:t>
            </a:r>
            <a:endParaRPr lang="en-US" b="1" dirty="0">
              <a:solidFill>
                <a:srgbClr val="72BDC0"/>
              </a:solidFill>
            </a:endParaRPr>
          </a:p>
        </p:txBody>
      </p:sp>
      <p:sp>
        <p:nvSpPr>
          <p:cNvPr id="4" name="TextBox 3">
            <a:extLst>
              <a:ext uri="{FF2B5EF4-FFF2-40B4-BE49-F238E27FC236}">
                <a16:creationId xmlns:a16="http://schemas.microsoft.com/office/drawing/2014/main" id="{793E41A3-42B1-B9D6-CCBC-8D92E0B9DF71}"/>
              </a:ext>
            </a:extLst>
          </p:cNvPr>
          <p:cNvSpPr txBox="1"/>
          <p:nvPr/>
        </p:nvSpPr>
        <p:spPr>
          <a:xfrm>
            <a:off x="1262530" y="2795873"/>
            <a:ext cx="3608438" cy="523220"/>
          </a:xfrm>
          <a:prstGeom prst="rect">
            <a:avLst/>
          </a:prstGeom>
          <a:noFill/>
        </p:spPr>
        <p:txBody>
          <a:bodyPr wrap="square" rtlCol="0">
            <a:spAutoFit/>
          </a:bodyPr>
          <a:lstStyle/>
          <a:p>
            <a:pPr algn="ctr"/>
            <a:r>
              <a:rPr lang="en-US" sz="2800" dirty="0">
                <a:latin typeface="Roboto Light" panose="02000000000000000000" pitchFamily="2" charset="0"/>
                <a:ea typeface="Roboto Light" panose="02000000000000000000" pitchFamily="2" charset="0"/>
              </a:rPr>
              <a:t>sound is a </a:t>
            </a:r>
            <a:r>
              <a:rPr lang="en-US" sz="2800" b="1" dirty="0">
                <a:solidFill>
                  <a:srgbClr val="72BDC0"/>
                </a:solidFill>
                <a:latin typeface="Roboto Light" panose="02000000000000000000" pitchFamily="2" charset="0"/>
                <a:ea typeface="Roboto Light" panose="02000000000000000000" pitchFamily="2" charset="0"/>
              </a:rPr>
              <a:t>stream</a:t>
            </a:r>
          </a:p>
        </p:txBody>
      </p:sp>
      <p:sp>
        <p:nvSpPr>
          <p:cNvPr id="5" name="TextBox 4">
            <a:extLst>
              <a:ext uri="{FF2B5EF4-FFF2-40B4-BE49-F238E27FC236}">
                <a16:creationId xmlns:a16="http://schemas.microsoft.com/office/drawing/2014/main" id="{D1245EB8-C2C3-C961-80CA-AFCDEEFCB69B}"/>
              </a:ext>
            </a:extLst>
          </p:cNvPr>
          <p:cNvSpPr txBox="1"/>
          <p:nvPr/>
        </p:nvSpPr>
        <p:spPr>
          <a:xfrm>
            <a:off x="6947897" y="2805003"/>
            <a:ext cx="3608438" cy="523220"/>
          </a:xfrm>
          <a:prstGeom prst="rect">
            <a:avLst/>
          </a:prstGeom>
          <a:noFill/>
        </p:spPr>
        <p:txBody>
          <a:bodyPr wrap="square" rtlCol="0">
            <a:spAutoFit/>
          </a:bodyPr>
          <a:lstStyle/>
          <a:p>
            <a:pPr algn="ctr"/>
            <a:r>
              <a:rPr lang="en-US" sz="2800" dirty="0">
                <a:latin typeface="Roboto Light" panose="02000000000000000000" pitchFamily="2" charset="0"/>
                <a:ea typeface="Roboto Light" panose="02000000000000000000" pitchFamily="2" charset="0"/>
              </a:rPr>
              <a:t>sight is a </a:t>
            </a:r>
            <a:r>
              <a:rPr lang="en-US" sz="2800" b="1" dirty="0">
                <a:solidFill>
                  <a:schemeClr val="accent2">
                    <a:lumMod val="75000"/>
                  </a:schemeClr>
                </a:solidFill>
                <a:latin typeface="Roboto Light" panose="02000000000000000000" pitchFamily="2" charset="0"/>
                <a:ea typeface="Roboto Light" panose="02000000000000000000" pitchFamily="2" charset="0"/>
              </a:rPr>
              <a:t>shotgun</a:t>
            </a:r>
          </a:p>
        </p:txBody>
      </p:sp>
      <p:pic>
        <p:nvPicPr>
          <p:cNvPr id="9" name="Graphic 8" descr="Windy with solid fill">
            <a:extLst>
              <a:ext uri="{FF2B5EF4-FFF2-40B4-BE49-F238E27FC236}">
                <a16:creationId xmlns:a16="http://schemas.microsoft.com/office/drawing/2014/main" id="{25021327-311A-3984-6995-90614D2EDF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71098" y="3328643"/>
            <a:ext cx="1791302" cy="1791302"/>
          </a:xfrm>
          <a:prstGeom prst="rect">
            <a:avLst/>
          </a:prstGeom>
        </p:spPr>
      </p:pic>
      <p:grpSp>
        <p:nvGrpSpPr>
          <p:cNvPr id="19" name="Group 18">
            <a:extLst>
              <a:ext uri="{FF2B5EF4-FFF2-40B4-BE49-F238E27FC236}">
                <a16:creationId xmlns:a16="http://schemas.microsoft.com/office/drawing/2014/main" id="{0B2600A0-5C06-F9FB-3E2D-71DE03BFFB30}"/>
              </a:ext>
            </a:extLst>
          </p:cNvPr>
          <p:cNvGrpSpPr/>
          <p:nvPr/>
        </p:nvGrpSpPr>
        <p:grpSpPr>
          <a:xfrm>
            <a:off x="8153230" y="3749710"/>
            <a:ext cx="1197771" cy="1143837"/>
            <a:chOff x="7500257" y="3744686"/>
            <a:chExt cx="892629" cy="852435"/>
          </a:xfrm>
        </p:grpSpPr>
        <p:sp>
          <p:nvSpPr>
            <p:cNvPr id="10" name="Oval 9">
              <a:extLst>
                <a:ext uri="{FF2B5EF4-FFF2-40B4-BE49-F238E27FC236}">
                  <a16:creationId xmlns:a16="http://schemas.microsoft.com/office/drawing/2014/main" id="{96E983D2-AB8B-67EF-D501-8E22B9473991}"/>
                </a:ext>
              </a:extLst>
            </p:cNvPr>
            <p:cNvSpPr/>
            <p:nvPr/>
          </p:nvSpPr>
          <p:spPr>
            <a:xfrm>
              <a:off x="7500257" y="3744686"/>
              <a:ext cx="195943" cy="195943"/>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sp>
          <p:nvSpPr>
            <p:cNvPr id="11" name="Oval 10">
              <a:extLst>
                <a:ext uri="{FF2B5EF4-FFF2-40B4-BE49-F238E27FC236}">
                  <a16:creationId xmlns:a16="http://schemas.microsoft.com/office/drawing/2014/main" id="{4CE82F20-334E-722D-04EF-80E7EEA208C5}"/>
                </a:ext>
              </a:extLst>
            </p:cNvPr>
            <p:cNvSpPr/>
            <p:nvPr/>
          </p:nvSpPr>
          <p:spPr>
            <a:xfrm>
              <a:off x="7848600" y="3744686"/>
              <a:ext cx="195943" cy="195943"/>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sp>
          <p:nvSpPr>
            <p:cNvPr id="12" name="Oval 11">
              <a:extLst>
                <a:ext uri="{FF2B5EF4-FFF2-40B4-BE49-F238E27FC236}">
                  <a16:creationId xmlns:a16="http://schemas.microsoft.com/office/drawing/2014/main" id="{3D84D6E2-5728-EFAE-D9B1-54DE84B49553}"/>
                </a:ext>
              </a:extLst>
            </p:cNvPr>
            <p:cNvSpPr/>
            <p:nvPr/>
          </p:nvSpPr>
          <p:spPr>
            <a:xfrm>
              <a:off x="8196943" y="3744686"/>
              <a:ext cx="195943" cy="195943"/>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sp>
          <p:nvSpPr>
            <p:cNvPr id="13" name="Oval 12">
              <a:extLst>
                <a:ext uri="{FF2B5EF4-FFF2-40B4-BE49-F238E27FC236}">
                  <a16:creationId xmlns:a16="http://schemas.microsoft.com/office/drawing/2014/main" id="{129EF47B-BC94-C626-4B38-7B1906CDC208}"/>
                </a:ext>
              </a:extLst>
            </p:cNvPr>
            <p:cNvSpPr/>
            <p:nvPr/>
          </p:nvSpPr>
          <p:spPr>
            <a:xfrm>
              <a:off x="7500257" y="4072932"/>
              <a:ext cx="195943" cy="195943"/>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sp>
          <p:nvSpPr>
            <p:cNvPr id="14" name="Oval 13">
              <a:extLst>
                <a:ext uri="{FF2B5EF4-FFF2-40B4-BE49-F238E27FC236}">
                  <a16:creationId xmlns:a16="http://schemas.microsoft.com/office/drawing/2014/main" id="{F5CB229B-30FE-A28E-2ED8-FFB81C3ADDB3}"/>
                </a:ext>
              </a:extLst>
            </p:cNvPr>
            <p:cNvSpPr/>
            <p:nvPr/>
          </p:nvSpPr>
          <p:spPr>
            <a:xfrm>
              <a:off x="7848600" y="4072932"/>
              <a:ext cx="195943" cy="195943"/>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sp>
          <p:nvSpPr>
            <p:cNvPr id="15" name="Oval 14">
              <a:extLst>
                <a:ext uri="{FF2B5EF4-FFF2-40B4-BE49-F238E27FC236}">
                  <a16:creationId xmlns:a16="http://schemas.microsoft.com/office/drawing/2014/main" id="{92FD6F54-10DC-5602-EF9B-8C94900DC824}"/>
                </a:ext>
              </a:extLst>
            </p:cNvPr>
            <p:cNvSpPr/>
            <p:nvPr/>
          </p:nvSpPr>
          <p:spPr>
            <a:xfrm>
              <a:off x="8196943" y="4072932"/>
              <a:ext cx="195943" cy="195943"/>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sp>
          <p:nvSpPr>
            <p:cNvPr id="16" name="Oval 15">
              <a:extLst>
                <a:ext uri="{FF2B5EF4-FFF2-40B4-BE49-F238E27FC236}">
                  <a16:creationId xmlns:a16="http://schemas.microsoft.com/office/drawing/2014/main" id="{173391FA-7052-5D21-C3EF-51EB6319310A}"/>
                </a:ext>
              </a:extLst>
            </p:cNvPr>
            <p:cNvSpPr/>
            <p:nvPr/>
          </p:nvSpPr>
          <p:spPr>
            <a:xfrm>
              <a:off x="7500257" y="4401178"/>
              <a:ext cx="195943" cy="195943"/>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sp>
          <p:nvSpPr>
            <p:cNvPr id="17" name="Oval 16">
              <a:extLst>
                <a:ext uri="{FF2B5EF4-FFF2-40B4-BE49-F238E27FC236}">
                  <a16:creationId xmlns:a16="http://schemas.microsoft.com/office/drawing/2014/main" id="{80340ADB-9A97-3C5C-F10A-E5E7D2CC84B7}"/>
                </a:ext>
              </a:extLst>
            </p:cNvPr>
            <p:cNvSpPr/>
            <p:nvPr/>
          </p:nvSpPr>
          <p:spPr>
            <a:xfrm>
              <a:off x="7848600" y="4401178"/>
              <a:ext cx="195943" cy="195943"/>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sp>
          <p:nvSpPr>
            <p:cNvPr id="18" name="Oval 17">
              <a:extLst>
                <a:ext uri="{FF2B5EF4-FFF2-40B4-BE49-F238E27FC236}">
                  <a16:creationId xmlns:a16="http://schemas.microsoft.com/office/drawing/2014/main" id="{FFB18A7B-17EE-0ACA-8F09-2F984DE8366D}"/>
                </a:ext>
              </a:extLst>
            </p:cNvPr>
            <p:cNvSpPr/>
            <p:nvPr/>
          </p:nvSpPr>
          <p:spPr>
            <a:xfrm>
              <a:off x="8196943" y="4401178"/>
              <a:ext cx="195943" cy="195943"/>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grpSp>
    </p:spTree>
    <p:extLst>
      <p:ext uri="{BB962C8B-B14F-4D97-AF65-F5344CB8AC3E}">
        <p14:creationId xmlns:p14="http://schemas.microsoft.com/office/powerpoint/2010/main" val="417534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F2-86DD-96BF-0F31-30F9C4FBA1A2}"/>
              </a:ext>
            </a:extLst>
          </p:cNvPr>
          <p:cNvSpPr>
            <a:spLocks noGrp="1"/>
          </p:cNvSpPr>
          <p:nvPr>
            <p:ph type="title"/>
          </p:nvPr>
        </p:nvSpPr>
        <p:spPr>
          <a:xfrm>
            <a:off x="838200" y="2766219"/>
            <a:ext cx="10515600" cy="1325563"/>
          </a:xfrm>
        </p:spPr>
        <p:txBody>
          <a:bodyPr/>
          <a:lstStyle/>
          <a:p>
            <a:pPr algn="ctr"/>
            <a:r>
              <a:rPr lang="en-US" dirty="0"/>
              <a:t>5 Minute Break</a:t>
            </a:r>
          </a:p>
        </p:txBody>
      </p:sp>
    </p:spTree>
    <p:extLst>
      <p:ext uri="{BB962C8B-B14F-4D97-AF65-F5344CB8AC3E}">
        <p14:creationId xmlns:p14="http://schemas.microsoft.com/office/powerpoint/2010/main" val="524962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85AA5-4C9B-FC70-0D89-A4C49221786C}"/>
              </a:ext>
            </a:extLst>
          </p:cNvPr>
          <p:cNvSpPr>
            <a:spLocks noGrp="1"/>
          </p:cNvSpPr>
          <p:nvPr>
            <p:ph type="title"/>
          </p:nvPr>
        </p:nvSpPr>
        <p:spPr/>
        <p:txBody>
          <a:bodyPr/>
          <a:lstStyle/>
          <a:p>
            <a:r>
              <a:rPr lang="en-US" dirty="0">
                <a:latin typeface="Segoe UI Emoji" panose="020B0502040204020203" pitchFamily="34" charset="0"/>
                <a:ea typeface="Segoe UI Emoji" panose="020B0502040204020203" pitchFamily="34" charset="0"/>
              </a:rPr>
              <a:t>✨</a:t>
            </a:r>
            <a:r>
              <a:rPr lang="en-US" dirty="0"/>
              <a:t>Aesthetics</a:t>
            </a:r>
            <a:r>
              <a:rPr lang="en-US" dirty="0">
                <a:latin typeface="Segoe UI Emoji" panose="020B0502040204020203" pitchFamily="34" charset="0"/>
                <a:ea typeface="Segoe UI Emoji" panose="020B0502040204020203" pitchFamily="34" charset="0"/>
              </a:rPr>
              <a:t> ✨</a:t>
            </a:r>
            <a:endParaRPr lang="en-US" dirty="0"/>
          </a:p>
        </p:txBody>
      </p:sp>
      <p:pic>
        <p:nvPicPr>
          <p:cNvPr id="1026" name="Picture 2" descr="Salt Bea GIFs - Find &amp; Share on GIPHY">
            <a:extLst>
              <a:ext uri="{FF2B5EF4-FFF2-40B4-BE49-F238E27FC236}">
                <a16:creationId xmlns:a16="http://schemas.microsoft.com/office/drawing/2014/main" id="{6DB9F702-E2E1-4350-BF89-BECF559CC8C5}"/>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291252" y="2132602"/>
            <a:ext cx="4572000" cy="35718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46F27C5-0EC1-4CFB-91FB-ABEDC7056795}"/>
              </a:ext>
            </a:extLst>
          </p:cNvPr>
          <p:cNvSpPr txBox="1"/>
          <p:nvPr/>
        </p:nvSpPr>
        <p:spPr>
          <a:xfrm>
            <a:off x="973815" y="2132602"/>
            <a:ext cx="5596803" cy="1969770"/>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800" dirty="0">
                <a:latin typeface="Roboto Light" panose="02000000000000000000" pitchFamily="2" charset="0"/>
                <a:ea typeface="Roboto Light" panose="02000000000000000000" pitchFamily="2" charset="0"/>
                <a:cs typeface="Arial" panose="020B0604020202020204" pitchFamily="34" charset="0"/>
              </a:rPr>
              <a:t>Keep an audience’s interest for technical topics </a:t>
            </a:r>
          </a:p>
          <a:p>
            <a:pPr marL="457200" indent="-457200">
              <a:spcAft>
                <a:spcPts val="1200"/>
              </a:spcAft>
              <a:buFont typeface="Arial" panose="020B0604020202020204" pitchFamily="34" charset="0"/>
              <a:buChar char="•"/>
            </a:pPr>
            <a:r>
              <a:rPr lang="en-US" sz="2800" dirty="0">
                <a:latin typeface="Roboto Light" panose="02000000000000000000" pitchFamily="2" charset="0"/>
                <a:ea typeface="Roboto Light" panose="02000000000000000000" pitchFamily="2" charset="0"/>
                <a:cs typeface="Arial" panose="020B0604020202020204" pitchFamily="34" charset="0"/>
              </a:rPr>
              <a:t>A chance to add some personality</a:t>
            </a:r>
            <a:endParaRPr lang="en-US" sz="2800" dirty="0">
              <a:latin typeface="Roboto Light" panose="02000000000000000000" pitchFamily="2" charset="0"/>
              <a:ea typeface="Roboto Light" panose="02000000000000000000" pitchFamily="2" charset="0"/>
              <a:cs typeface="Times New Roman" panose="02020603050405020304" pitchFamily="18" charset="0"/>
            </a:endParaRPr>
          </a:p>
        </p:txBody>
      </p:sp>
    </p:spTree>
    <p:extLst>
      <p:ext uri="{BB962C8B-B14F-4D97-AF65-F5344CB8AC3E}">
        <p14:creationId xmlns:p14="http://schemas.microsoft.com/office/powerpoint/2010/main" val="175649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044A-FA44-4D6F-8E5B-331715063432}"/>
              </a:ext>
            </a:extLst>
          </p:cNvPr>
          <p:cNvSpPr>
            <a:spLocks noGrp="1"/>
          </p:cNvSpPr>
          <p:nvPr>
            <p:ph type="title"/>
          </p:nvPr>
        </p:nvSpPr>
        <p:spPr/>
        <p:txBody>
          <a:bodyPr/>
          <a:lstStyle/>
          <a:p>
            <a:r>
              <a:rPr lang="en-US" dirty="0"/>
              <a:t>Fonts</a:t>
            </a:r>
          </a:p>
        </p:txBody>
      </p:sp>
      <p:sp>
        <p:nvSpPr>
          <p:cNvPr id="4" name="TextBox 3">
            <a:extLst>
              <a:ext uri="{FF2B5EF4-FFF2-40B4-BE49-F238E27FC236}">
                <a16:creationId xmlns:a16="http://schemas.microsoft.com/office/drawing/2014/main" id="{821EAC5F-E476-42D2-96CD-EE2F084DC55E}"/>
              </a:ext>
            </a:extLst>
          </p:cNvPr>
          <p:cNvSpPr txBox="1"/>
          <p:nvPr/>
        </p:nvSpPr>
        <p:spPr>
          <a:xfrm>
            <a:off x="1091381" y="2251587"/>
            <a:ext cx="5242744" cy="2646878"/>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800" dirty="0">
                <a:latin typeface="Roboto Light" panose="02000000000000000000" pitchFamily="2" charset="0"/>
                <a:ea typeface="Roboto Light" panose="02000000000000000000" pitchFamily="2" charset="0"/>
                <a:cs typeface="Arial" panose="020B0604020202020204" pitchFamily="34" charset="0"/>
              </a:rPr>
              <a:t>sans serif </a:t>
            </a:r>
            <a:r>
              <a:rPr lang="en-US" sz="2000" i="1" dirty="0">
                <a:latin typeface="Roboto Light" panose="02000000000000000000" pitchFamily="2" charset="0"/>
                <a:cs typeface="Arial" panose="020B0604020202020204" pitchFamily="34" charset="0"/>
              </a:rPr>
              <a:t>vs</a:t>
            </a:r>
            <a:r>
              <a:rPr lang="en-US" sz="2800" dirty="0">
                <a:latin typeface="Arial" panose="020B0604020202020204" pitchFamily="34" charset="0"/>
                <a:cs typeface="Arial" panose="020B0604020202020204" pitchFamily="34" charset="0"/>
              </a:rPr>
              <a:t> </a:t>
            </a:r>
            <a:r>
              <a:rPr lang="en-US" sz="3200" dirty="0">
                <a:latin typeface="Times New Roman" panose="02020603050405020304" pitchFamily="18" charset="0"/>
                <a:cs typeface="Times New Roman" panose="02020603050405020304" pitchFamily="18" charset="0"/>
              </a:rPr>
              <a:t>serif</a:t>
            </a:r>
          </a:p>
          <a:p>
            <a:pPr marL="685800" indent="-685800">
              <a:spcAft>
                <a:spcPts val="1200"/>
              </a:spcAft>
              <a:buFont typeface="Arial" panose="020B0604020202020204" pitchFamily="34" charset="0"/>
              <a:buChar char="•"/>
            </a:pPr>
            <a:r>
              <a:rPr lang="en-US" sz="4800" dirty="0">
                <a:latin typeface="Roboto Light" panose="02000000000000000000" pitchFamily="2" charset="0"/>
                <a:cs typeface="Times New Roman" panose="02020603050405020304" pitchFamily="18" charset="0"/>
              </a:rPr>
              <a:t>Size</a:t>
            </a:r>
          </a:p>
          <a:p>
            <a:pPr marL="457200" indent="-457200">
              <a:spcAft>
                <a:spcPts val="1200"/>
              </a:spcAft>
              <a:buFont typeface="Arial" panose="020B0604020202020204" pitchFamily="34" charset="0"/>
              <a:buChar char="•"/>
            </a:pPr>
            <a:r>
              <a:rPr lang="en-US" sz="2800" dirty="0">
                <a:latin typeface="Roboto Light" panose="02000000000000000000" pitchFamily="2" charset="0"/>
                <a:ea typeface="Roboto Light" panose="02000000000000000000" pitchFamily="2" charset="0"/>
                <a:cs typeface="Times New Roman" panose="02020603050405020304" pitchFamily="18" charset="0"/>
              </a:rPr>
              <a:t>Mix n’ match for </a:t>
            </a:r>
            <a:r>
              <a:rPr lang="en-US" sz="2800" dirty="0">
                <a:latin typeface="MV Boli" panose="02000500030200090000" pitchFamily="2" charset="0"/>
                <a:cs typeface="MV Boli" panose="02000500030200090000" pitchFamily="2" charset="0"/>
              </a:rPr>
              <a:t>emphasis</a:t>
            </a:r>
          </a:p>
          <a:p>
            <a:pPr marL="457200" indent="-457200">
              <a:spcAft>
                <a:spcPts val="1200"/>
              </a:spcAft>
              <a:buFont typeface="Arial" panose="020B0604020202020204" pitchFamily="34" charset="0"/>
              <a:buChar char="•"/>
            </a:pPr>
            <a:r>
              <a:rPr lang="en-US" sz="2800" dirty="0">
                <a:latin typeface="Roboto Light" panose="02000000000000000000" pitchFamily="2" charset="0"/>
                <a:ea typeface="Roboto Light" panose="02000000000000000000" pitchFamily="2" charset="0"/>
                <a:cs typeface="MV Boli" panose="02000500030200090000" pitchFamily="2" charset="0"/>
                <a:hlinkClick r:id="rId3"/>
              </a:rPr>
              <a:t>Google Fonts</a:t>
            </a:r>
            <a:endParaRPr lang="en-US" sz="2800" dirty="0">
              <a:latin typeface="Roboto Light" panose="02000000000000000000" pitchFamily="2" charset="0"/>
              <a:ea typeface="Roboto Light" panose="02000000000000000000" pitchFamily="2" charset="0"/>
              <a:cs typeface="MV Boli" panose="02000500030200090000" pitchFamily="2" charset="0"/>
            </a:endParaRPr>
          </a:p>
        </p:txBody>
      </p:sp>
    </p:spTree>
    <p:extLst>
      <p:ext uri="{BB962C8B-B14F-4D97-AF65-F5344CB8AC3E}">
        <p14:creationId xmlns:p14="http://schemas.microsoft.com/office/powerpoint/2010/main" val="3393380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AF03F-645D-45BA-8C96-82F2F1DAFE39}"/>
              </a:ext>
            </a:extLst>
          </p:cNvPr>
          <p:cNvSpPr>
            <a:spLocks noGrp="1"/>
          </p:cNvSpPr>
          <p:nvPr>
            <p:ph type="title"/>
          </p:nvPr>
        </p:nvSpPr>
        <p:spPr/>
        <p:txBody>
          <a:bodyPr/>
          <a:lstStyle/>
          <a:p>
            <a:r>
              <a:rPr lang="en-US" dirty="0"/>
              <a:t>Colors</a:t>
            </a:r>
          </a:p>
        </p:txBody>
      </p:sp>
      <p:pic>
        <p:nvPicPr>
          <p:cNvPr id="8" name="Picture 7">
            <a:extLst>
              <a:ext uri="{FF2B5EF4-FFF2-40B4-BE49-F238E27FC236}">
                <a16:creationId xmlns:a16="http://schemas.microsoft.com/office/drawing/2014/main" id="{5F9D9405-091E-47A4-8FF5-F52D565E9FF6}"/>
              </a:ext>
            </a:extLst>
          </p:cNvPr>
          <p:cNvPicPr>
            <a:picLocks noChangeAspect="1"/>
          </p:cNvPicPr>
          <p:nvPr/>
        </p:nvPicPr>
        <p:blipFill>
          <a:blip r:embed="rId3"/>
          <a:stretch>
            <a:fillRect/>
          </a:stretch>
        </p:blipFill>
        <p:spPr>
          <a:xfrm>
            <a:off x="6472299" y="1690688"/>
            <a:ext cx="4644587" cy="3407326"/>
          </a:xfrm>
          <a:prstGeom prst="roundRect">
            <a:avLst>
              <a:gd name="adj" fmla="val 2827"/>
            </a:avLst>
          </a:prstGeom>
        </p:spPr>
      </p:pic>
      <p:sp>
        <p:nvSpPr>
          <p:cNvPr id="5" name="TextBox 4">
            <a:extLst>
              <a:ext uri="{FF2B5EF4-FFF2-40B4-BE49-F238E27FC236}">
                <a16:creationId xmlns:a16="http://schemas.microsoft.com/office/drawing/2014/main" id="{E7CC9D8D-CEE2-4B8D-9B37-1A1AE63DB600}"/>
              </a:ext>
            </a:extLst>
          </p:cNvPr>
          <p:cNvSpPr txBox="1"/>
          <p:nvPr/>
        </p:nvSpPr>
        <p:spPr>
          <a:xfrm>
            <a:off x="1091381" y="2251587"/>
            <a:ext cx="3608438" cy="2277547"/>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consistent</a:t>
            </a:r>
          </a:p>
          <a:p>
            <a:pPr marL="285750" indent="-285750">
              <a:spcAft>
                <a:spcPts val="1200"/>
              </a:spcAft>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cohesive</a:t>
            </a:r>
          </a:p>
          <a:p>
            <a:pPr marL="285750" indent="-285750">
              <a:spcAft>
                <a:spcPts val="600"/>
              </a:spcAft>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beyond the defaults</a:t>
            </a:r>
          </a:p>
          <a:p>
            <a:pPr marL="914400" lvl="1" indent="-457200">
              <a:spcAft>
                <a:spcPts val="600"/>
              </a:spcAft>
              <a:buFont typeface="Arial" panose="020B0604020202020204" pitchFamily="34" charset="0"/>
              <a:buChar char="•"/>
            </a:pPr>
            <a:r>
              <a:rPr lang="en-US" sz="2800" dirty="0" err="1">
                <a:latin typeface="Roboto Light" panose="02000000000000000000" pitchFamily="2" charset="0"/>
                <a:ea typeface="Roboto Light" panose="02000000000000000000" pitchFamily="2" charset="0"/>
                <a:cs typeface="MV Boli" panose="02000500030200090000" pitchFamily="2" charset="0"/>
                <a:hlinkClick r:id="rId4"/>
              </a:rPr>
              <a:t>coolors</a:t>
            </a:r>
            <a:endParaRPr lang="en-US" sz="2800" dirty="0">
              <a:latin typeface="Roboto Light" panose="02000000000000000000" pitchFamily="2" charset="0"/>
              <a:ea typeface="Roboto Light" panose="02000000000000000000" pitchFamily="2" charset="0"/>
              <a:cs typeface="MV Boli" panose="02000500030200090000" pitchFamily="2" charset="0"/>
            </a:endParaRPr>
          </a:p>
        </p:txBody>
      </p:sp>
    </p:spTree>
    <p:extLst>
      <p:ext uri="{BB962C8B-B14F-4D97-AF65-F5344CB8AC3E}">
        <p14:creationId xmlns:p14="http://schemas.microsoft.com/office/powerpoint/2010/main" val="34321625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1DDB6-338D-441D-9FE0-5F29E73C65F1}"/>
              </a:ext>
            </a:extLst>
          </p:cNvPr>
          <p:cNvSpPr>
            <a:spLocks noGrp="1"/>
          </p:cNvSpPr>
          <p:nvPr>
            <p:ph type="title"/>
          </p:nvPr>
        </p:nvSpPr>
        <p:spPr/>
        <p:txBody>
          <a:bodyPr/>
          <a:lstStyle/>
          <a:p>
            <a:r>
              <a:rPr lang="en-US" dirty="0"/>
              <a:t>Less text</a:t>
            </a:r>
          </a:p>
        </p:txBody>
      </p:sp>
      <p:sp>
        <p:nvSpPr>
          <p:cNvPr id="3" name="Content Placeholder 2">
            <a:extLst>
              <a:ext uri="{FF2B5EF4-FFF2-40B4-BE49-F238E27FC236}">
                <a16:creationId xmlns:a16="http://schemas.microsoft.com/office/drawing/2014/main" id="{FFD48773-4F5A-4338-BA22-A30B8C05E402}"/>
              </a:ext>
            </a:extLst>
          </p:cNvPr>
          <p:cNvSpPr>
            <a:spLocks noGrp="1"/>
          </p:cNvSpPr>
          <p:nvPr>
            <p:ph idx="1"/>
          </p:nvPr>
        </p:nvSpPr>
        <p:spPr>
          <a:xfrm>
            <a:off x="838200" y="1825625"/>
            <a:ext cx="4569823" cy="4351338"/>
          </a:xfrm>
        </p:spPr>
        <p:txBody>
          <a:bodyPr/>
          <a:lstStyle/>
          <a:p>
            <a:r>
              <a:rPr lang="en-US" dirty="0"/>
              <a:t>Use a consistent color palette throughout the presentation, and match those colors in figures and graphs.</a:t>
            </a:r>
          </a:p>
          <a:p>
            <a:r>
              <a:rPr lang="en-US" dirty="0"/>
              <a:t>Create cohesive color palettes that look good and are accessible.</a:t>
            </a:r>
          </a:p>
          <a:p>
            <a:r>
              <a:rPr lang="en-US" dirty="0"/>
              <a:t>Look for inspiration online or at pre-made palettes.</a:t>
            </a:r>
          </a:p>
          <a:p>
            <a:endParaRPr lang="en-US" dirty="0"/>
          </a:p>
          <a:p>
            <a:endParaRPr lang="en-US" dirty="0"/>
          </a:p>
        </p:txBody>
      </p:sp>
      <p:sp>
        <p:nvSpPr>
          <p:cNvPr id="4" name="Content Placeholder 2">
            <a:extLst>
              <a:ext uri="{FF2B5EF4-FFF2-40B4-BE49-F238E27FC236}">
                <a16:creationId xmlns:a16="http://schemas.microsoft.com/office/drawing/2014/main" id="{DF601685-42B1-4E18-BECE-DE4E260D81BA}"/>
              </a:ext>
            </a:extLst>
          </p:cNvPr>
          <p:cNvSpPr txBox="1">
            <a:spLocks/>
          </p:cNvSpPr>
          <p:nvPr/>
        </p:nvSpPr>
        <p:spPr>
          <a:xfrm>
            <a:off x="6783977" y="1825625"/>
            <a:ext cx="456982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Light" panose="02000000000000000000" pitchFamily="2" charset="0"/>
                <a:ea typeface="Roboto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9DCA8D7F-410E-42F7-958F-72A2F610F862}"/>
              </a:ext>
            </a:extLst>
          </p:cNvPr>
          <p:cNvSpPr txBox="1">
            <a:spLocks/>
          </p:cNvSpPr>
          <p:nvPr/>
        </p:nvSpPr>
        <p:spPr>
          <a:xfrm>
            <a:off x="6783977" y="1825625"/>
            <a:ext cx="456982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Light" panose="02000000000000000000" pitchFamily="2" charset="0"/>
                <a:ea typeface="Roboto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6" name="Content Placeholder 2">
            <a:extLst>
              <a:ext uri="{FF2B5EF4-FFF2-40B4-BE49-F238E27FC236}">
                <a16:creationId xmlns:a16="http://schemas.microsoft.com/office/drawing/2014/main" id="{DDC3F219-0F39-4E9D-90AE-FAC6AC750E02}"/>
              </a:ext>
            </a:extLst>
          </p:cNvPr>
          <p:cNvSpPr txBox="1">
            <a:spLocks/>
          </p:cNvSpPr>
          <p:nvPr/>
        </p:nvSpPr>
        <p:spPr>
          <a:xfrm>
            <a:off x="6783977" y="1825625"/>
            <a:ext cx="456982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Light" panose="02000000000000000000" pitchFamily="2" charset="0"/>
                <a:ea typeface="Roboto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7" name="Picture 6">
            <a:extLst>
              <a:ext uri="{FF2B5EF4-FFF2-40B4-BE49-F238E27FC236}">
                <a16:creationId xmlns:a16="http://schemas.microsoft.com/office/drawing/2014/main" id="{F9C9910A-BCD1-4671-BA21-B07215E13EB0}"/>
              </a:ext>
            </a:extLst>
          </p:cNvPr>
          <p:cNvPicPr>
            <a:picLocks noChangeAspect="1"/>
          </p:cNvPicPr>
          <p:nvPr/>
        </p:nvPicPr>
        <p:blipFill>
          <a:blip r:embed="rId2"/>
          <a:stretch>
            <a:fillRect/>
          </a:stretch>
        </p:blipFill>
        <p:spPr>
          <a:xfrm>
            <a:off x="6472299" y="1690688"/>
            <a:ext cx="4644587" cy="3407326"/>
          </a:xfrm>
          <a:prstGeom prst="roundRect">
            <a:avLst>
              <a:gd name="adj" fmla="val 2827"/>
            </a:avLst>
          </a:prstGeom>
        </p:spPr>
      </p:pic>
    </p:spTree>
    <p:extLst>
      <p:ext uri="{BB962C8B-B14F-4D97-AF65-F5344CB8AC3E}">
        <p14:creationId xmlns:p14="http://schemas.microsoft.com/office/powerpoint/2010/main" val="2599064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1DDB6-338D-441D-9FE0-5F29E73C65F1}"/>
              </a:ext>
            </a:extLst>
          </p:cNvPr>
          <p:cNvSpPr>
            <a:spLocks noGrp="1"/>
          </p:cNvSpPr>
          <p:nvPr>
            <p:ph type="title"/>
          </p:nvPr>
        </p:nvSpPr>
        <p:spPr/>
        <p:txBody>
          <a:bodyPr/>
          <a:lstStyle/>
          <a:p>
            <a:r>
              <a:rPr lang="en-US" dirty="0"/>
              <a:t>Less text</a:t>
            </a:r>
          </a:p>
        </p:txBody>
      </p:sp>
      <p:sp>
        <p:nvSpPr>
          <p:cNvPr id="4" name="Content Placeholder 2">
            <a:extLst>
              <a:ext uri="{FF2B5EF4-FFF2-40B4-BE49-F238E27FC236}">
                <a16:creationId xmlns:a16="http://schemas.microsoft.com/office/drawing/2014/main" id="{DF601685-42B1-4E18-BECE-DE4E260D81BA}"/>
              </a:ext>
            </a:extLst>
          </p:cNvPr>
          <p:cNvSpPr txBox="1">
            <a:spLocks/>
          </p:cNvSpPr>
          <p:nvPr/>
        </p:nvSpPr>
        <p:spPr>
          <a:xfrm>
            <a:off x="6783977" y="1825625"/>
            <a:ext cx="456982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Light" panose="02000000000000000000" pitchFamily="2" charset="0"/>
                <a:ea typeface="Roboto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9DCA8D7F-410E-42F7-958F-72A2F610F862}"/>
              </a:ext>
            </a:extLst>
          </p:cNvPr>
          <p:cNvSpPr txBox="1">
            <a:spLocks/>
          </p:cNvSpPr>
          <p:nvPr/>
        </p:nvSpPr>
        <p:spPr>
          <a:xfrm>
            <a:off x="6783977" y="1825625"/>
            <a:ext cx="456982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Light" panose="02000000000000000000" pitchFamily="2" charset="0"/>
                <a:ea typeface="Roboto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9" name="Content Placeholder 2">
            <a:extLst>
              <a:ext uri="{FF2B5EF4-FFF2-40B4-BE49-F238E27FC236}">
                <a16:creationId xmlns:a16="http://schemas.microsoft.com/office/drawing/2014/main" id="{ED9279B0-014B-48EE-B534-1DE8932D1077}"/>
              </a:ext>
            </a:extLst>
          </p:cNvPr>
          <p:cNvSpPr txBox="1">
            <a:spLocks/>
          </p:cNvSpPr>
          <p:nvPr/>
        </p:nvSpPr>
        <p:spPr>
          <a:xfrm>
            <a:off x="838200" y="1825625"/>
            <a:ext cx="456982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Light" panose="02000000000000000000" pitchFamily="2" charset="0"/>
                <a:ea typeface="Roboto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Use a </a:t>
            </a:r>
            <a:r>
              <a:rPr lang="en-US" b="1" dirty="0">
                <a:solidFill>
                  <a:srgbClr val="72BDC0"/>
                </a:solidFill>
              </a:rPr>
              <a:t>consistent</a:t>
            </a:r>
            <a:r>
              <a:rPr lang="en-US" dirty="0"/>
              <a:t> color palette throughout the presentation, and match those colors in figures and graphs.</a:t>
            </a:r>
          </a:p>
          <a:p>
            <a:r>
              <a:rPr lang="en-US" dirty="0"/>
              <a:t>Create </a:t>
            </a:r>
            <a:r>
              <a:rPr lang="en-US" b="1" dirty="0">
                <a:solidFill>
                  <a:srgbClr val="72BDC0"/>
                </a:solidFill>
              </a:rPr>
              <a:t>cohesive</a:t>
            </a:r>
            <a:r>
              <a:rPr lang="en-US" dirty="0"/>
              <a:t> color palettes that look good and are accessible.</a:t>
            </a:r>
          </a:p>
          <a:p>
            <a:r>
              <a:rPr lang="en-US" dirty="0"/>
              <a:t>Look for </a:t>
            </a:r>
            <a:r>
              <a:rPr lang="en-US" b="1" dirty="0">
                <a:solidFill>
                  <a:srgbClr val="72BDC0"/>
                </a:solidFill>
              </a:rPr>
              <a:t>inspiration</a:t>
            </a:r>
            <a:r>
              <a:rPr lang="en-US" dirty="0"/>
              <a:t> online or at pre-made palettes.</a:t>
            </a:r>
          </a:p>
          <a:p>
            <a:endParaRPr lang="en-US" dirty="0"/>
          </a:p>
          <a:p>
            <a:endParaRPr lang="en-US" dirty="0"/>
          </a:p>
        </p:txBody>
      </p:sp>
    </p:spTree>
    <p:extLst>
      <p:ext uri="{BB962C8B-B14F-4D97-AF65-F5344CB8AC3E}">
        <p14:creationId xmlns:p14="http://schemas.microsoft.com/office/powerpoint/2010/main" val="738573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1DDB6-338D-441D-9FE0-5F29E73C65F1}"/>
              </a:ext>
            </a:extLst>
          </p:cNvPr>
          <p:cNvSpPr>
            <a:spLocks noGrp="1"/>
          </p:cNvSpPr>
          <p:nvPr>
            <p:ph type="title"/>
          </p:nvPr>
        </p:nvSpPr>
        <p:spPr/>
        <p:txBody>
          <a:bodyPr/>
          <a:lstStyle/>
          <a:p>
            <a:r>
              <a:rPr lang="en-US" dirty="0"/>
              <a:t>Less text</a:t>
            </a:r>
          </a:p>
        </p:txBody>
      </p:sp>
      <p:sp>
        <p:nvSpPr>
          <p:cNvPr id="4" name="Content Placeholder 2">
            <a:extLst>
              <a:ext uri="{FF2B5EF4-FFF2-40B4-BE49-F238E27FC236}">
                <a16:creationId xmlns:a16="http://schemas.microsoft.com/office/drawing/2014/main" id="{DF601685-42B1-4E18-BECE-DE4E260D81BA}"/>
              </a:ext>
            </a:extLst>
          </p:cNvPr>
          <p:cNvSpPr txBox="1">
            <a:spLocks/>
          </p:cNvSpPr>
          <p:nvPr/>
        </p:nvSpPr>
        <p:spPr>
          <a:xfrm>
            <a:off x="6783977" y="1825625"/>
            <a:ext cx="456982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Light" panose="02000000000000000000" pitchFamily="2" charset="0"/>
                <a:ea typeface="Roboto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5" name="Content Placeholder 2">
            <a:extLst>
              <a:ext uri="{FF2B5EF4-FFF2-40B4-BE49-F238E27FC236}">
                <a16:creationId xmlns:a16="http://schemas.microsoft.com/office/drawing/2014/main" id="{9DCA8D7F-410E-42F7-958F-72A2F610F862}"/>
              </a:ext>
            </a:extLst>
          </p:cNvPr>
          <p:cNvSpPr txBox="1">
            <a:spLocks/>
          </p:cNvSpPr>
          <p:nvPr/>
        </p:nvSpPr>
        <p:spPr>
          <a:xfrm>
            <a:off x="6783977" y="1825625"/>
            <a:ext cx="456982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Light" panose="02000000000000000000" pitchFamily="2" charset="0"/>
                <a:ea typeface="Roboto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6" name="Content Placeholder 2">
            <a:extLst>
              <a:ext uri="{FF2B5EF4-FFF2-40B4-BE49-F238E27FC236}">
                <a16:creationId xmlns:a16="http://schemas.microsoft.com/office/drawing/2014/main" id="{DDC3F219-0F39-4E9D-90AE-FAC6AC750E02}"/>
              </a:ext>
            </a:extLst>
          </p:cNvPr>
          <p:cNvSpPr txBox="1">
            <a:spLocks/>
          </p:cNvSpPr>
          <p:nvPr/>
        </p:nvSpPr>
        <p:spPr>
          <a:xfrm>
            <a:off x="6783977" y="1825625"/>
            <a:ext cx="456982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Light" panose="02000000000000000000" pitchFamily="2" charset="0"/>
                <a:ea typeface="Roboto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1200"/>
              </a:spcAft>
            </a:pPr>
            <a:r>
              <a:rPr lang="en-US" dirty="0"/>
              <a:t>Consistent</a:t>
            </a:r>
          </a:p>
          <a:p>
            <a:pPr>
              <a:lnSpc>
                <a:spcPct val="100000"/>
              </a:lnSpc>
              <a:spcBef>
                <a:spcPts val="0"/>
              </a:spcBef>
              <a:spcAft>
                <a:spcPts val="1200"/>
              </a:spcAft>
            </a:pPr>
            <a:r>
              <a:rPr lang="en-US" dirty="0"/>
              <a:t>Cohesive</a:t>
            </a:r>
          </a:p>
          <a:p>
            <a:pPr>
              <a:lnSpc>
                <a:spcPct val="100000"/>
              </a:lnSpc>
              <a:spcBef>
                <a:spcPts val="0"/>
              </a:spcBef>
              <a:spcAft>
                <a:spcPts val="1200"/>
              </a:spcAft>
            </a:pPr>
            <a:r>
              <a:rPr lang="en-US" dirty="0"/>
              <a:t>Beyond the defaults</a:t>
            </a:r>
          </a:p>
        </p:txBody>
      </p:sp>
      <p:pic>
        <p:nvPicPr>
          <p:cNvPr id="9" name="Picture 8">
            <a:extLst>
              <a:ext uri="{FF2B5EF4-FFF2-40B4-BE49-F238E27FC236}">
                <a16:creationId xmlns:a16="http://schemas.microsoft.com/office/drawing/2014/main" id="{5EDE4727-6CA5-4226-8720-17214AC1EF25}"/>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22"/>
                    </a14:imgEffect>
                  </a14:imgLayer>
                </a14:imgProps>
              </a:ext>
            </a:extLst>
          </a:blip>
          <a:stretch>
            <a:fillRect/>
          </a:stretch>
        </p:blipFill>
        <p:spPr>
          <a:xfrm>
            <a:off x="697630" y="1714303"/>
            <a:ext cx="4858933" cy="4462659"/>
          </a:xfrm>
          <a:prstGeom prst="rect">
            <a:avLst/>
          </a:prstGeom>
        </p:spPr>
      </p:pic>
    </p:spTree>
    <p:extLst>
      <p:ext uri="{BB962C8B-B14F-4D97-AF65-F5344CB8AC3E}">
        <p14:creationId xmlns:p14="http://schemas.microsoft.com/office/powerpoint/2010/main" val="203817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1E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D240C-9E6A-FB00-E66F-D8FBED8E737F}"/>
              </a:ext>
            </a:extLst>
          </p:cNvPr>
          <p:cNvSpPr>
            <a:spLocks noGrp="1"/>
          </p:cNvSpPr>
          <p:nvPr>
            <p:ph type="ctrTitle"/>
          </p:nvPr>
        </p:nvSpPr>
        <p:spPr>
          <a:xfrm>
            <a:off x="1524000" y="2074606"/>
            <a:ext cx="9144000" cy="1917137"/>
          </a:xfrm>
        </p:spPr>
        <p:txBody>
          <a:bodyPr anchor="ctr"/>
          <a:lstStyle/>
          <a:p>
            <a:r>
              <a:rPr lang="en-US" dirty="0"/>
              <a:t>Communicating Research with Effective Storytelling</a:t>
            </a:r>
          </a:p>
        </p:txBody>
      </p:sp>
      <p:sp>
        <p:nvSpPr>
          <p:cNvPr id="3" name="Subtitle 2">
            <a:extLst>
              <a:ext uri="{FF2B5EF4-FFF2-40B4-BE49-F238E27FC236}">
                <a16:creationId xmlns:a16="http://schemas.microsoft.com/office/drawing/2014/main" id="{AD11F87F-641A-8B04-C8AE-08ECB6D637AE}"/>
              </a:ext>
            </a:extLst>
          </p:cNvPr>
          <p:cNvSpPr>
            <a:spLocks noGrp="1"/>
          </p:cNvSpPr>
          <p:nvPr>
            <p:ph type="subTitle" idx="1"/>
          </p:nvPr>
        </p:nvSpPr>
        <p:spPr>
          <a:xfrm>
            <a:off x="1524000" y="3822444"/>
            <a:ext cx="9144000" cy="1329504"/>
          </a:xfrm>
        </p:spPr>
        <p:txBody>
          <a:bodyPr anchor="ctr"/>
          <a:lstStyle/>
          <a:p>
            <a:r>
              <a:rPr lang="en-US" dirty="0"/>
              <a:t>AFS2024 Workshop - Day 2</a:t>
            </a:r>
          </a:p>
          <a:p>
            <a:r>
              <a:rPr lang="en-US" dirty="0"/>
              <a:t>Megumi Oshima &amp; Pavel Dimens</a:t>
            </a:r>
          </a:p>
        </p:txBody>
      </p:sp>
    </p:spTree>
    <p:extLst>
      <p:ext uri="{BB962C8B-B14F-4D97-AF65-F5344CB8AC3E}">
        <p14:creationId xmlns:p14="http://schemas.microsoft.com/office/powerpoint/2010/main" val="240362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24899-EB7C-4265-9828-67D2319586AC}"/>
              </a:ext>
            </a:extLst>
          </p:cNvPr>
          <p:cNvSpPr>
            <a:spLocks noGrp="1"/>
          </p:cNvSpPr>
          <p:nvPr>
            <p:ph type="title"/>
          </p:nvPr>
        </p:nvSpPr>
        <p:spPr/>
        <p:txBody>
          <a:bodyPr/>
          <a:lstStyle/>
          <a:p>
            <a:r>
              <a:rPr lang="en-US" dirty="0"/>
              <a:t>Use icons</a:t>
            </a:r>
          </a:p>
        </p:txBody>
      </p:sp>
      <p:sp>
        <p:nvSpPr>
          <p:cNvPr id="18" name="TextBox 17">
            <a:extLst>
              <a:ext uri="{FF2B5EF4-FFF2-40B4-BE49-F238E27FC236}">
                <a16:creationId xmlns:a16="http://schemas.microsoft.com/office/drawing/2014/main" id="{E851861C-1356-4CA3-8C80-1A5F840C4875}"/>
              </a:ext>
            </a:extLst>
          </p:cNvPr>
          <p:cNvSpPr txBox="1"/>
          <p:nvPr/>
        </p:nvSpPr>
        <p:spPr>
          <a:xfrm>
            <a:off x="7053687" y="2079842"/>
            <a:ext cx="4870107" cy="3170099"/>
          </a:xfrm>
          <a:prstGeom prst="rect">
            <a:avLst/>
          </a:prstGeom>
          <a:noFill/>
        </p:spPr>
        <p:txBody>
          <a:bodyPr wrap="square" rtlCol="0">
            <a:spAutoFit/>
          </a:bodyPr>
          <a:lstStyle/>
          <a:p>
            <a:pPr>
              <a:spcAft>
                <a:spcPts val="2400"/>
              </a:spcAft>
            </a:pPr>
            <a:r>
              <a:rPr lang="en-US" sz="2800" dirty="0">
                <a:latin typeface="Roboto Light" panose="02000000000000000000" pitchFamily="2" charset="0"/>
                <a:ea typeface="Roboto Light" panose="02000000000000000000" pitchFamily="2" charset="0"/>
              </a:rPr>
              <a:t>we measured fish lengths</a:t>
            </a:r>
          </a:p>
          <a:p>
            <a:pPr>
              <a:spcAft>
                <a:spcPts val="2400"/>
              </a:spcAft>
            </a:pPr>
            <a:r>
              <a:rPr lang="en-US" sz="2800" dirty="0">
                <a:latin typeface="Roboto Light" panose="02000000000000000000" pitchFamily="2" charset="0"/>
                <a:ea typeface="Roboto Light" panose="02000000000000000000" pitchFamily="2" charset="0"/>
              </a:rPr>
              <a:t>we aged fish otoliths</a:t>
            </a:r>
          </a:p>
          <a:p>
            <a:pPr>
              <a:spcAft>
                <a:spcPts val="2400"/>
              </a:spcAft>
            </a:pPr>
            <a:r>
              <a:rPr lang="en-US" sz="2800" dirty="0">
                <a:latin typeface="Roboto Light" panose="02000000000000000000" pitchFamily="2" charset="0"/>
                <a:ea typeface="Roboto Light" panose="02000000000000000000" pitchFamily="2" charset="0"/>
              </a:rPr>
              <a:t>we collected stomach contents</a:t>
            </a:r>
          </a:p>
          <a:p>
            <a:pPr>
              <a:spcAft>
                <a:spcPts val="2400"/>
              </a:spcAft>
            </a:pPr>
            <a:r>
              <a:rPr lang="en-US" sz="2800" dirty="0">
                <a:latin typeface="Roboto Light" panose="02000000000000000000" pitchFamily="2" charset="0"/>
                <a:ea typeface="Roboto Light" panose="02000000000000000000" pitchFamily="2" charset="0"/>
              </a:rPr>
              <a:t>we collected gonads</a:t>
            </a:r>
          </a:p>
        </p:txBody>
      </p:sp>
      <p:sp>
        <p:nvSpPr>
          <p:cNvPr id="19" name="Google Shape;2720;p39">
            <a:extLst>
              <a:ext uri="{FF2B5EF4-FFF2-40B4-BE49-F238E27FC236}">
                <a16:creationId xmlns:a16="http://schemas.microsoft.com/office/drawing/2014/main" id="{1273D23F-92FB-4569-8CDB-D69A6D1AB9FB}"/>
              </a:ext>
            </a:extLst>
          </p:cNvPr>
          <p:cNvSpPr/>
          <p:nvPr/>
        </p:nvSpPr>
        <p:spPr>
          <a:xfrm>
            <a:off x="6096000" y="2266310"/>
            <a:ext cx="930344" cy="228590"/>
          </a:xfrm>
          <a:custGeom>
            <a:avLst/>
            <a:gdLst/>
            <a:ahLst/>
            <a:cxnLst/>
            <a:rect l="l" t="t" r="r" b="b"/>
            <a:pathLst>
              <a:path w="1787108" h="383098" extrusionOk="0">
                <a:moveTo>
                  <a:pt x="1775534" y="0"/>
                </a:moveTo>
                <a:lnTo>
                  <a:pt x="11567" y="0"/>
                </a:lnTo>
                <a:cubicBezTo>
                  <a:pt x="5089" y="0"/>
                  <a:pt x="0" y="5321"/>
                  <a:pt x="0" y="11567"/>
                </a:cubicBezTo>
                <a:lnTo>
                  <a:pt x="0" y="371532"/>
                </a:lnTo>
                <a:cubicBezTo>
                  <a:pt x="0" y="378009"/>
                  <a:pt x="5321" y="383099"/>
                  <a:pt x="11567" y="383099"/>
                </a:cubicBezTo>
                <a:lnTo>
                  <a:pt x="1775534" y="383099"/>
                </a:lnTo>
                <a:cubicBezTo>
                  <a:pt x="1782011" y="383099"/>
                  <a:pt x="1787101" y="377778"/>
                  <a:pt x="1787101" y="371532"/>
                </a:cubicBezTo>
                <a:lnTo>
                  <a:pt x="1787101" y="11798"/>
                </a:lnTo>
                <a:cubicBezTo>
                  <a:pt x="1787332" y="5321"/>
                  <a:pt x="1782011" y="0"/>
                  <a:pt x="1775534" y="0"/>
                </a:cubicBezTo>
                <a:close/>
                <a:moveTo>
                  <a:pt x="94387" y="23365"/>
                </a:moveTo>
                <a:lnTo>
                  <a:pt x="94387" y="99245"/>
                </a:lnTo>
                <a:cubicBezTo>
                  <a:pt x="94387" y="105722"/>
                  <a:pt x="99707" y="110812"/>
                  <a:pt x="105954" y="110812"/>
                </a:cubicBezTo>
                <a:cubicBezTo>
                  <a:pt x="112200" y="110812"/>
                  <a:pt x="117521" y="105491"/>
                  <a:pt x="117521" y="99245"/>
                </a:cubicBezTo>
                <a:lnTo>
                  <a:pt x="117521" y="23365"/>
                </a:lnTo>
                <a:lnTo>
                  <a:pt x="205430" y="23365"/>
                </a:lnTo>
                <a:lnTo>
                  <a:pt x="205430" y="139961"/>
                </a:lnTo>
                <a:cubicBezTo>
                  <a:pt x="205430" y="146438"/>
                  <a:pt x="210751" y="151528"/>
                  <a:pt x="216997" y="151528"/>
                </a:cubicBezTo>
                <a:cubicBezTo>
                  <a:pt x="223243" y="151528"/>
                  <a:pt x="228564" y="146207"/>
                  <a:pt x="228564" y="139961"/>
                </a:cubicBezTo>
                <a:lnTo>
                  <a:pt x="228564" y="23365"/>
                </a:lnTo>
                <a:lnTo>
                  <a:pt x="316473" y="23365"/>
                </a:lnTo>
                <a:lnTo>
                  <a:pt x="316473" y="99245"/>
                </a:lnTo>
                <a:cubicBezTo>
                  <a:pt x="316473" y="105722"/>
                  <a:pt x="321794" y="110812"/>
                  <a:pt x="328040" y="110812"/>
                </a:cubicBezTo>
                <a:cubicBezTo>
                  <a:pt x="334286" y="110812"/>
                  <a:pt x="339607" y="105491"/>
                  <a:pt x="339607" y="99245"/>
                </a:cubicBezTo>
                <a:lnTo>
                  <a:pt x="339607" y="23365"/>
                </a:lnTo>
                <a:lnTo>
                  <a:pt x="427516" y="23365"/>
                </a:lnTo>
                <a:lnTo>
                  <a:pt x="427516" y="187154"/>
                </a:lnTo>
                <a:cubicBezTo>
                  <a:pt x="427516" y="193631"/>
                  <a:pt x="432837" y="198721"/>
                  <a:pt x="439083" y="198721"/>
                </a:cubicBezTo>
                <a:cubicBezTo>
                  <a:pt x="445329" y="198721"/>
                  <a:pt x="450650" y="193400"/>
                  <a:pt x="450650" y="187154"/>
                </a:cubicBezTo>
                <a:lnTo>
                  <a:pt x="450650" y="23365"/>
                </a:lnTo>
                <a:lnTo>
                  <a:pt x="538559" y="23365"/>
                </a:lnTo>
                <a:lnTo>
                  <a:pt x="538559" y="99245"/>
                </a:lnTo>
                <a:cubicBezTo>
                  <a:pt x="538559" y="105722"/>
                  <a:pt x="543880" y="110812"/>
                  <a:pt x="550126" y="110812"/>
                </a:cubicBezTo>
                <a:cubicBezTo>
                  <a:pt x="556372" y="110812"/>
                  <a:pt x="561693" y="105491"/>
                  <a:pt x="561693" y="99245"/>
                </a:cubicBezTo>
                <a:lnTo>
                  <a:pt x="561693" y="23365"/>
                </a:lnTo>
                <a:lnTo>
                  <a:pt x="649602" y="23365"/>
                </a:lnTo>
                <a:lnTo>
                  <a:pt x="649602" y="139961"/>
                </a:lnTo>
                <a:cubicBezTo>
                  <a:pt x="649602" y="146438"/>
                  <a:pt x="654923" y="151528"/>
                  <a:pt x="661169" y="151528"/>
                </a:cubicBezTo>
                <a:cubicBezTo>
                  <a:pt x="667416" y="151528"/>
                  <a:pt x="672736" y="146207"/>
                  <a:pt x="672736" y="139961"/>
                </a:cubicBezTo>
                <a:lnTo>
                  <a:pt x="672736" y="23365"/>
                </a:lnTo>
                <a:lnTo>
                  <a:pt x="760646" y="23365"/>
                </a:lnTo>
                <a:lnTo>
                  <a:pt x="760646" y="99245"/>
                </a:lnTo>
                <a:cubicBezTo>
                  <a:pt x="760646" y="105722"/>
                  <a:pt x="765966" y="110812"/>
                  <a:pt x="772213" y="110812"/>
                </a:cubicBezTo>
                <a:cubicBezTo>
                  <a:pt x="778459" y="110812"/>
                  <a:pt x="783780" y="105491"/>
                  <a:pt x="783780" y="99245"/>
                </a:cubicBezTo>
                <a:lnTo>
                  <a:pt x="783780" y="23365"/>
                </a:lnTo>
                <a:lnTo>
                  <a:pt x="871689" y="23365"/>
                </a:lnTo>
                <a:lnTo>
                  <a:pt x="871689" y="187154"/>
                </a:lnTo>
                <a:cubicBezTo>
                  <a:pt x="871689" y="193631"/>
                  <a:pt x="877010" y="198721"/>
                  <a:pt x="883256" y="198721"/>
                </a:cubicBezTo>
                <a:cubicBezTo>
                  <a:pt x="889733" y="198721"/>
                  <a:pt x="894823" y="193400"/>
                  <a:pt x="894823" y="187154"/>
                </a:cubicBezTo>
                <a:lnTo>
                  <a:pt x="894823" y="23365"/>
                </a:lnTo>
                <a:lnTo>
                  <a:pt x="982732" y="23365"/>
                </a:lnTo>
                <a:lnTo>
                  <a:pt x="982732" y="99245"/>
                </a:lnTo>
                <a:cubicBezTo>
                  <a:pt x="982732" y="105722"/>
                  <a:pt x="988053" y="110812"/>
                  <a:pt x="994299" y="110812"/>
                </a:cubicBezTo>
                <a:cubicBezTo>
                  <a:pt x="1000545" y="110812"/>
                  <a:pt x="1005866" y="105491"/>
                  <a:pt x="1005866" y="99245"/>
                </a:cubicBezTo>
                <a:lnTo>
                  <a:pt x="1005866" y="23365"/>
                </a:lnTo>
                <a:lnTo>
                  <a:pt x="1093775" y="23365"/>
                </a:lnTo>
                <a:lnTo>
                  <a:pt x="1093775" y="139961"/>
                </a:lnTo>
                <a:cubicBezTo>
                  <a:pt x="1093775" y="146438"/>
                  <a:pt x="1099096" y="151528"/>
                  <a:pt x="1105342" y="151528"/>
                </a:cubicBezTo>
                <a:cubicBezTo>
                  <a:pt x="1111588" y="151528"/>
                  <a:pt x="1116909" y="146207"/>
                  <a:pt x="1116909" y="139961"/>
                </a:cubicBezTo>
                <a:lnTo>
                  <a:pt x="1116909" y="23365"/>
                </a:lnTo>
                <a:lnTo>
                  <a:pt x="1204818" y="23365"/>
                </a:lnTo>
                <a:lnTo>
                  <a:pt x="1204818" y="99245"/>
                </a:lnTo>
                <a:cubicBezTo>
                  <a:pt x="1204818" y="105722"/>
                  <a:pt x="1210139" y="110812"/>
                  <a:pt x="1216385" y="110812"/>
                </a:cubicBezTo>
                <a:cubicBezTo>
                  <a:pt x="1222631" y="110812"/>
                  <a:pt x="1227952" y="105491"/>
                  <a:pt x="1227952" y="99245"/>
                </a:cubicBezTo>
                <a:lnTo>
                  <a:pt x="1227952" y="23365"/>
                </a:lnTo>
                <a:lnTo>
                  <a:pt x="1315861" y="23365"/>
                </a:lnTo>
                <a:lnTo>
                  <a:pt x="1315861" y="187154"/>
                </a:lnTo>
                <a:cubicBezTo>
                  <a:pt x="1315861" y="193631"/>
                  <a:pt x="1321182" y="198721"/>
                  <a:pt x="1327428" y="198721"/>
                </a:cubicBezTo>
                <a:cubicBezTo>
                  <a:pt x="1333675" y="198721"/>
                  <a:pt x="1338995" y="193400"/>
                  <a:pt x="1338995" y="187154"/>
                </a:cubicBezTo>
                <a:lnTo>
                  <a:pt x="1338995" y="23365"/>
                </a:lnTo>
                <a:lnTo>
                  <a:pt x="1426905" y="23365"/>
                </a:lnTo>
                <a:lnTo>
                  <a:pt x="1426905" y="99245"/>
                </a:lnTo>
                <a:cubicBezTo>
                  <a:pt x="1426905" y="105722"/>
                  <a:pt x="1432225" y="110812"/>
                  <a:pt x="1438472" y="110812"/>
                </a:cubicBezTo>
                <a:cubicBezTo>
                  <a:pt x="1444718" y="110812"/>
                  <a:pt x="1450039" y="105491"/>
                  <a:pt x="1450039" y="99245"/>
                </a:cubicBezTo>
                <a:lnTo>
                  <a:pt x="1450039" y="23365"/>
                </a:lnTo>
                <a:lnTo>
                  <a:pt x="1537948" y="23365"/>
                </a:lnTo>
                <a:lnTo>
                  <a:pt x="1537948" y="139961"/>
                </a:lnTo>
                <a:cubicBezTo>
                  <a:pt x="1537948" y="146438"/>
                  <a:pt x="1543269" y="151528"/>
                  <a:pt x="1549515" y="151528"/>
                </a:cubicBezTo>
                <a:cubicBezTo>
                  <a:pt x="1555761" y="151528"/>
                  <a:pt x="1561082" y="146207"/>
                  <a:pt x="1561082" y="139961"/>
                </a:cubicBezTo>
                <a:lnTo>
                  <a:pt x="1561082" y="23365"/>
                </a:lnTo>
                <a:lnTo>
                  <a:pt x="1648991" y="23365"/>
                </a:lnTo>
                <a:lnTo>
                  <a:pt x="1648991" y="99245"/>
                </a:lnTo>
                <a:cubicBezTo>
                  <a:pt x="1648991" y="105722"/>
                  <a:pt x="1654312" y="110812"/>
                  <a:pt x="1660558" y="110812"/>
                </a:cubicBezTo>
                <a:cubicBezTo>
                  <a:pt x="1666804" y="110812"/>
                  <a:pt x="1672125" y="105491"/>
                  <a:pt x="1672125" y="99245"/>
                </a:cubicBezTo>
                <a:lnTo>
                  <a:pt x="1672125" y="23365"/>
                </a:lnTo>
                <a:lnTo>
                  <a:pt x="1760265" y="23365"/>
                </a:lnTo>
                <a:lnTo>
                  <a:pt x="1760265" y="313003"/>
                </a:lnTo>
                <a:lnTo>
                  <a:pt x="23365" y="313003"/>
                </a:lnTo>
                <a:lnTo>
                  <a:pt x="23365" y="23365"/>
                </a:lnTo>
                <a:lnTo>
                  <a:pt x="94387" y="23365"/>
                </a:lnTo>
                <a:close/>
                <a:moveTo>
                  <a:pt x="23365" y="359965"/>
                </a:moveTo>
                <a:lnTo>
                  <a:pt x="23365" y="336368"/>
                </a:lnTo>
                <a:lnTo>
                  <a:pt x="1763967" y="336368"/>
                </a:lnTo>
                <a:lnTo>
                  <a:pt x="1763967" y="359965"/>
                </a:lnTo>
                <a:lnTo>
                  <a:pt x="23365" y="359965"/>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Cambria"/>
              <a:ea typeface="Cambria"/>
              <a:cs typeface="Cambria"/>
              <a:sym typeface="Cambria"/>
            </a:endParaRPr>
          </a:p>
        </p:txBody>
      </p:sp>
      <p:grpSp>
        <p:nvGrpSpPr>
          <p:cNvPr id="20" name="Google Shape;281;p21">
            <a:extLst>
              <a:ext uri="{FF2B5EF4-FFF2-40B4-BE49-F238E27FC236}">
                <a16:creationId xmlns:a16="http://schemas.microsoft.com/office/drawing/2014/main" id="{B1073C4C-DF2A-434E-ACDE-B9D27A792129}"/>
              </a:ext>
            </a:extLst>
          </p:cNvPr>
          <p:cNvGrpSpPr/>
          <p:nvPr/>
        </p:nvGrpSpPr>
        <p:grpSpPr>
          <a:xfrm>
            <a:off x="6096000" y="2815835"/>
            <a:ext cx="886259" cy="486293"/>
            <a:chOff x="4195451" y="3767427"/>
            <a:chExt cx="1387236" cy="761181"/>
          </a:xfrm>
          <a:solidFill>
            <a:schemeClr val="accent2"/>
          </a:solidFill>
        </p:grpSpPr>
        <p:sp>
          <p:nvSpPr>
            <p:cNvPr id="21" name="Google Shape;282;p21">
              <a:extLst>
                <a:ext uri="{FF2B5EF4-FFF2-40B4-BE49-F238E27FC236}">
                  <a16:creationId xmlns:a16="http://schemas.microsoft.com/office/drawing/2014/main" id="{68556E28-0D7D-41DC-BD4C-EF40DB01B4B2}"/>
                </a:ext>
              </a:extLst>
            </p:cNvPr>
            <p:cNvSpPr/>
            <p:nvPr/>
          </p:nvSpPr>
          <p:spPr>
            <a:xfrm>
              <a:off x="4195451" y="3767427"/>
              <a:ext cx="1387236" cy="761181"/>
            </a:xfrm>
            <a:custGeom>
              <a:avLst/>
              <a:gdLst/>
              <a:ahLst/>
              <a:cxnLst/>
              <a:rect l="l" t="t" r="r" b="b"/>
              <a:pathLst>
                <a:path w="1387236" h="761181" extrusionOk="0">
                  <a:moveTo>
                    <a:pt x="1369911" y="341103"/>
                  </a:moveTo>
                  <a:cubicBezTo>
                    <a:pt x="1362761" y="337149"/>
                    <a:pt x="1352838" y="335124"/>
                    <a:pt x="1342322" y="332984"/>
                  </a:cubicBezTo>
                  <a:cubicBezTo>
                    <a:pt x="1334025" y="331284"/>
                    <a:pt x="1324618" y="329354"/>
                    <a:pt x="1320030" y="326851"/>
                  </a:cubicBezTo>
                  <a:cubicBezTo>
                    <a:pt x="1317793" y="325648"/>
                    <a:pt x="1317410" y="324941"/>
                    <a:pt x="1315976" y="321999"/>
                  </a:cubicBezTo>
                  <a:cubicBezTo>
                    <a:pt x="1314286" y="318243"/>
                    <a:pt x="1311929" y="314827"/>
                    <a:pt x="1309017" y="311912"/>
                  </a:cubicBezTo>
                  <a:cubicBezTo>
                    <a:pt x="1305681" y="308880"/>
                    <a:pt x="1302092" y="306138"/>
                    <a:pt x="1298291" y="303716"/>
                  </a:cubicBezTo>
                  <a:cubicBezTo>
                    <a:pt x="1295754" y="302061"/>
                    <a:pt x="1293311" y="300269"/>
                    <a:pt x="1290969" y="298347"/>
                  </a:cubicBezTo>
                  <a:cubicBezTo>
                    <a:pt x="1290969" y="298347"/>
                    <a:pt x="1290969" y="298252"/>
                    <a:pt x="1290969" y="298194"/>
                  </a:cubicBezTo>
                  <a:cubicBezTo>
                    <a:pt x="1292364" y="294125"/>
                    <a:pt x="1296704" y="281726"/>
                    <a:pt x="1283206" y="272996"/>
                  </a:cubicBezTo>
                  <a:cubicBezTo>
                    <a:pt x="1275673" y="268067"/>
                    <a:pt x="1264814" y="265927"/>
                    <a:pt x="1253304" y="263653"/>
                  </a:cubicBezTo>
                  <a:cubicBezTo>
                    <a:pt x="1245389" y="262087"/>
                    <a:pt x="1237206" y="260482"/>
                    <a:pt x="1231872" y="258151"/>
                  </a:cubicBezTo>
                  <a:cubicBezTo>
                    <a:pt x="1225650" y="255289"/>
                    <a:pt x="1219857" y="251572"/>
                    <a:pt x="1214665" y="247109"/>
                  </a:cubicBezTo>
                  <a:cubicBezTo>
                    <a:pt x="1212409" y="245351"/>
                    <a:pt x="1210133" y="243575"/>
                    <a:pt x="1207724" y="241836"/>
                  </a:cubicBezTo>
                  <a:cubicBezTo>
                    <a:pt x="1206902" y="240250"/>
                    <a:pt x="1206233" y="238646"/>
                    <a:pt x="1205545" y="237060"/>
                  </a:cubicBezTo>
                  <a:cubicBezTo>
                    <a:pt x="1202868" y="230927"/>
                    <a:pt x="1199580" y="223286"/>
                    <a:pt x="1190900" y="215930"/>
                  </a:cubicBezTo>
                  <a:cubicBezTo>
                    <a:pt x="1181340" y="207811"/>
                    <a:pt x="1167957" y="197800"/>
                    <a:pt x="1149583" y="192413"/>
                  </a:cubicBezTo>
                  <a:cubicBezTo>
                    <a:pt x="1135034" y="188095"/>
                    <a:pt x="1121211" y="188687"/>
                    <a:pt x="1107866" y="189279"/>
                  </a:cubicBezTo>
                  <a:cubicBezTo>
                    <a:pt x="1096394" y="189776"/>
                    <a:pt x="1085611" y="190254"/>
                    <a:pt x="1075230" y="187541"/>
                  </a:cubicBezTo>
                  <a:cubicBezTo>
                    <a:pt x="1067945" y="185630"/>
                    <a:pt x="1062382" y="181924"/>
                    <a:pt x="1055919" y="177645"/>
                  </a:cubicBezTo>
                  <a:cubicBezTo>
                    <a:pt x="1050000" y="173495"/>
                    <a:pt x="1043685" y="169936"/>
                    <a:pt x="1037068" y="167023"/>
                  </a:cubicBezTo>
                  <a:cubicBezTo>
                    <a:pt x="1029375" y="164063"/>
                    <a:pt x="1021452" y="161738"/>
                    <a:pt x="1013380" y="160069"/>
                  </a:cubicBezTo>
                  <a:cubicBezTo>
                    <a:pt x="1004011" y="157872"/>
                    <a:pt x="995178" y="155808"/>
                    <a:pt x="989213" y="152274"/>
                  </a:cubicBezTo>
                  <a:cubicBezTo>
                    <a:pt x="983248" y="148740"/>
                    <a:pt x="980839" y="144193"/>
                    <a:pt x="977742" y="138156"/>
                  </a:cubicBezTo>
                  <a:cubicBezTo>
                    <a:pt x="974224" y="131240"/>
                    <a:pt x="969845" y="122643"/>
                    <a:pt x="959177" y="115345"/>
                  </a:cubicBezTo>
                  <a:cubicBezTo>
                    <a:pt x="942616" y="104048"/>
                    <a:pt x="924012" y="96086"/>
                    <a:pt x="904401" y="91904"/>
                  </a:cubicBezTo>
                  <a:cubicBezTo>
                    <a:pt x="888704" y="88828"/>
                    <a:pt x="876105" y="91904"/>
                    <a:pt x="865016" y="94559"/>
                  </a:cubicBezTo>
                  <a:cubicBezTo>
                    <a:pt x="856489" y="96584"/>
                    <a:pt x="848382" y="98514"/>
                    <a:pt x="839320" y="97711"/>
                  </a:cubicBezTo>
                  <a:cubicBezTo>
                    <a:pt x="822113" y="96049"/>
                    <a:pt x="805020" y="91369"/>
                    <a:pt x="792555" y="84854"/>
                  </a:cubicBezTo>
                  <a:cubicBezTo>
                    <a:pt x="785079" y="81033"/>
                    <a:pt x="780357" y="74767"/>
                    <a:pt x="774908" y="67564"/>
                  </a:cubicBezTo>
                  <a:cubicBezTo>
                    <a:pt x="767643" y="58012"/>
                    <a:pt x="759402" y="47122"/>
                    <a:pt x="743725" y="41429"/>
                  </a:cubicBezTo>
                  <a:cubicBezTo>
                    <a:pt x="729462" y="36214"/>
                    <a:pt x="717264" y="39672"/>
                    <a:pt x="707399" y="42423"/>
                  </a:cubicBezTo>
                  <a:cubicBezTo>
                    <a:pt x="700133" y="44486"/>
                    <a:pt x="693882" y="46244"/>
                    <a:pt x="687190" y="44887"/>
                  </a:cubicBezTo>
                  <a:cubicBezTo>
                    <a:pt x="678988" y="43206"/>
                    <a:pt x="670977" y="38048"/>
                    <a:pt x="662488" y="32622"/>
                  </a:cubicBezTo>
                  <a:cubicBezTo>
                    <a:pt x="653693" y="26891"/>
                    <a:pt x="644574" y="21159"/>
                    <a:pt x="633695" y="17931"/>
                  </a:cubicBezTo>
                  <a:cubicBezTo>
                    <a:pt x="621440" y="14358"/>
                    <a:pt x="610006" y="14358"/>
                    <a:pt x="599281" y="14377"/>
                  </a:cubicBezTo>
                  <a:cubicBezTo>
                    <a:pt x="592518" y="14587"/>
                    <a:pt x="585748" y="14274"/>
                    <a:pt x="579034" y="13441"/>
                  </a:cubicBezTo>
                  <a:cubicBezTo>
                    <a:pt x="570700" y="12052"/>
                    <a:pt x="562442" y="10234"/>
                    <a:pt x="554294" y="7996"/>
                  </a:cubicBezTo>
                  <a:cubicBezTo>
                    <a:pt x="544323" y="5219"/>
                    <a:pt x="534180" y="3094"/>
                    <a:pt x="523933" y="1635"/>
                  </a:cubicBezTo>
                  <a:cubicBezTo>
                    <a:pt x="505924" y="-475"/>
                    <a:pt x="487748" y="-706"/>
                    <a:pt x="469692" y="947"/>
                  </a:cubicBezTo>
                  <a:cubicBezTo>
                    <a:pt x="453804" y="2418"/>
                    <a:pt x="439503" y="6258"/>
                    <a:pt x="425718" y="10002"/>
                  </a:cubicBezTo>
                  <a:lnTo>
                    <a:pt x="421168" y="11206"/>
                  </a:lnTo>
                  <a:cubicBezTo>
                    <a:pt x="409123" y="14415"/>
                    <a:pt x="397575" y="18370"/>
                    <a:pt x="386429" y="22191"/>
                  </a:cubicBezTo>
                  <a:lnTo>
                    <a:pt x="378628" y="24808"/>
                  </a:lnTo>
                  <a:cubicBezTo>
                    <a:pt x="363753" y="26362"/>
                    <a:pt x="348969" y="28050"/>
                    <a:pt x="334272" y="29871"/>
                  </a:cubicBezTo>
                  <a:cubicBezTo>
                    <a:pt x="328899" y="28897"/>
                    <a:pt x="323240" y="27407"/>
                    <a:pt x="317275" y="25840"/>
                  </a:cubicBezTo>
                  <a:cubicBezTo>
                    <a:pt x="302248" y="21847"/>
                    <a:pt x="286685" y="17740"/>
                    <a:pt x="271963" y="21293"/>
                  </a:cubicBezTo>
                  <a:cubicBezTo>
                    <a:pt x="258580" y="24560"/>
                    <a:pt x="251812" y="33845"/>
                    <a:pt x="246343" y="41315"/>
                  </a:cubicBezTo>
                  <a:cubicBezTo>
                    <a:pt x="244021" y="44983"/>
                    <a:pt x="241107" y="48242"/>
                    <a:pt x="237721" y="50962"/>
                  </a:cubicBezTo>
                  <a:cubicBezTo>
                    <a:pt x="226708" y="58451"/>
                    <a:pt x="216690" y="64909"/>
                    <a:pt x="204492" y="67946"/>
                  </a:cubicBezTo>
                  <a:cubicBezTo>
                    <a:pt x="199139" y="69284"/>
                    <a:pt x="191109" y="68424"/>
                    <a:pt x="183346" y="67545"/>
                  </a:cubicBezTo>
                  <a:cubicBezTo>
                    <a:pt x="170288" y="66093"/>
                    <a:pt x="155433" y="64450"/>
                    <a:pt x="144477" y="72742"/>
                  </a:cubicBezTo>
                  <a:cubicBezTo>
                    <a:pt x="132126" y="82084"/>
                    <a:pt x="133885" y="96699"/>
                    <a:pt x="135071" y="106366"/>
                  </a:cubicBezTo>
                  <a:cubicBezTo>
                    <a:pt x="135663" y="111295"/>
                    <a:pt x="136333" y="116892"/>
                    <a:pt x="135071" y="119299"/>
                  </a:cubicBezTo>
                  <a:cubicBezTo>
                    <a:pt x="132662" y="123674"/>
                    <a:pt x="127232" y="127744"/>
                    <a:pt x="121496" y="132042"/>
                  </a:cubicBezTo>
                  <a:cubicBezTo>
                    <a:pt x="117489" y="134889"/>
                    <a:pt x="113657" y="137978"/>
                    <a:pt x="110025" y="141289"/>
                  </a:cubicBezTo>
                  <a:cubicBezTo>
                    <a:pt x="106545" y="144613"/>
                    <a:pt x="103391" y="148128"/>
                    <a:pt x="100236" y="151663"/>
                  </a:cubicBezTo>
                  <a:cubicBezTo>
                    <a:pt x="95957" y="156876"/>
                    <a:pt x="91080" y="161570"/>
                    <a:pt x="85705" y="165647"/>
                  </a:cubicBezTo>
                  <a:cubicBezTo>
                    <a:pt x="80470" y="168845"/>
                    <a:pt x="74874" y="171411"/>
                    <a:pt x="69034" y="173289"/>
                  </a:cubicBezTo>
                  <a:cubicBezTo>
                    <a:pt x="60621" y="176403"/>
                    <a:pt x="51941" y="179632"/>
                    <a:pt x="44676" y="185516"/>
                  </a:cubicBezTo>
                  <a:cubicBezTo>
                    <a:pt x="35537" y="192928"/>
                    <a:pt x="29993" y="202271"/>
                    <a:pt x="25098" y="210505"/>
                  </a:cubicBezTo>
                  <a:cubicBezTo>
                    <a:pt x="23626" y="212988"/>
                    <a:pt x="22173" y="215453"/>
                    <a:pt x="20643" y="217822"/>
                  </a:cubicBezTo>
                  <a:cubicBezTo>
                    <a:pt x="19114" y="220191"/>
                    <a:pt x="17049" y="222961"/>
                    <a:pt x="15156" y="225463"/>
                  </a:cubicBezTo>
                  <a:cubicBezTo>
                    <a:pt x="9210" y="233545"/>
                    <a:pt x="2461" y="242658"/>
                    <a:pt x="492" y="253891"/>
                  </a:cubicBezTo>
                  <a:cubicBezTo>
                    <a:pt x="-1248" y="263730"/>
                    <a:pt x="1601" y="272709"/>
                    <a:pt x="4105" y="280637"/>
                  </a:cubicBezTo>
                  <a:cubicBezTo>
                    <a:pt x="5750" y="285030"/>
                    <a:pt x="6792" y="289624"/>
                    <a:pt x="7203" y="294297"/>
                  </a:cubicBezTo>
                  <a:cubicBezTo>
                    <a:pt x="6825" y="298158"/>
                    <a:pt x="5884" y="301943"/>
                    <a:pt x="4411" y="305531"/>
                  </a:cubicBezTo>
                  <a:cubicBezTo>
                    <a:pt x="1754" y="313172"/>
                    <a:pt x="-1554" y="322858"/>
                    <a:pt x="1926" y="333175"/>
                  </a:cubicBezTo>
                  <a:cubicBezTo>
                    <a:pt x="5864" y="344962"/>
                    <a:pt x="15921" y="352757"/>
                    <a:pt x="24869" y="359654"/>
                  </a:cubicBezTo>
                  <a:cubicBezTo>
                    <a:pt x="30834" y="364277"/>
                    <a:pt x="36493" y="368690"/>
                    <a:pt x="39170" y="373237"/>
                  </a:cubicBezTo>
                  <a:cubicBezTo>
                    <a:pt x="45766" y="384547"/>
                    <a:pt x="48385" y="393068"/>
                    <a:pt x="47467" y="399983"/>
                  </a:cubicBezTo>
                  <a:cubicBezTo>
                    <a:pt x="47047" y="402964"/>
                    <a:pt x="42439" y="408007"/>
                    <a:pt x="38730" y="412038"/>
                  </a:cubicBezTo>
                  <a:cubicBezTo>
                    <a:pt x="31312" y="420139"/>
                    <a:pt x="22096" y="430188"/>
                    <a:pt x="25022" y="443580"/>
                  </a:cubicBezTo>
                  <a:cubicBezTo>
                    <a:pt x="28329" y="458864"/>
                    <a:pt x="42669" y="466506"/>
                    <a:pt x="55306" y="473441"/>
                  </a:cubicBezTo>
                  <a:cubicBezTo>
                    <a:pt x="59908" y="475777"/>
                    <a:pt x="64335" y="478438"/>
                    <a:pt x="68556" y="481407"/>
                  </a:cubicBezTo>
                  <a:cubicBezTo>
                    <a:pt x="73524" y="485056"/>
                    <a:pt x="78751" y="488336"/>
                    <a:pt x="84195" y="491227"/>
                  </a:cubicBezTo>
                  <a:cubicBezTo>
                    <a:pt x="91843" y="495506"/>
                    <a:pt x="99777" y="499939"/>
                    <a:pt x="102263" y="504829"/>
                  </a:cubicBezTo>
                  <a:cubicBezTo>
                    <a:pt x="103677" y="507599"/>
                    <a:pt x="101976" y="513331"/>
                    <a:pt x="100351" y="518871"/>
                  </a:cubicBezTo>
                  <a:cubicBezTo>
                    <a:pt x="97827" y="527354"/>
                    <a:pt x="94615" y="537880"/>
                    <a:pt x="99184" y="548426"/>
                  </a:cubicBezTo>
                  <a:cubicBezTo>
                    <a:pt x="104691" y="561245"/>
                    <a:pt x="116391" y="572249"/>
                    <a:pt x="136065" y="583081"/>
                  </a:cubicBezTo>
                  <a:cubicBezTo>
                    <a:pt x="145204" y="588106"/>
                    <a:pt x="155605" y="590360"/>
                    <a:pt x="165661" y="592634"/>
                  </a:cubicBezTo>
                  <a:cubicBezTo>
                    <a:pt x="172303" y="593813"/>
                    <a:pt x="178832" y="595551"/>
                    <a:pt x="185182" y="597830"/>
                  </a:cubicBezTo>
                  <a:lnTo>
                    <a:pt x="190038" y="599741"/>
                  </a:lnTo>
                  <a:cubicBezTo>
                    <a:pt x="200611" y="604039"/>
                    <a:pt x="211528" y="608471"/>
                    <a:pt x="216709" y="614528"/>
                  </a:cubicBezTo>
                  <a:cubicBezTo>
                    <a:pt x="218736" y="616877"/>
                    <a:pt x="218621" y="622685"/>
                    <a:pt x="218372" y="628283"/>
                  </a:cubicBezTo>
                  <a:cubicBezTo>
                    <a:pt x="218066" y="638580"/>
                    <a:pt x="217569" y="654169"/>
                    <a:pt x="232616" y="662671"/>
                  </a:cubicBezTo>
                  <a:cubicBezTo>
                    <a:pt x="244699" y="669415"/>
                    <a:pt x="259497" y="666912"/>
                    <a:pt x="273817" y="664581"/>
                  </a:cubicBezTo>
                  <a:cubicBezTo>
                    <a:pt x="277316" y="663989"/>
                    <a:pt x="280719" y="663416"/>
                    <a:pt x="283912" y="662996"/>
                  </a:cubicBezTo>
                  <a:cubicBezTo>
                    <a:pt x="285385" y="665269"/>
                    <a:pt x="286818" y="667543"/>
                    <a:pt x="288252" y="669797"/>
                  </a:cubicBezTo>
                  <a:cubicBezTo>
                    <a:pt x="293281" y="678067"/>
                    <a:pt x="298783" y="686042"/>
                    <a:pt x="304733" y="693678"/>
                  </a:cubicBezTo>
                  <a:cubicBezTo>
                    <a:pt x="306645" y="696028"/>
                    <a:pt x="308423" y="698454"/>
                    <a:pt x="310220" y="700880"/>
                  </a:cubicBezTo>
                  <a:cubicBezTo>
                    <a:pt x="316988" y="710050"/>
                    <a:pt x="324674" y="720424"/>
                    <a:pt x="337694" y="727397"/>
                  </a:cubicBezTo>
                  <a:cubicBezTo>
                    <a:pt x="346279" y="731982"/>
                    <a:pt x="356297" y="733492"/>
                    <a:pt x="365990" y="735039"/>
                  </a:cubicBezTo>
                  <a:cubicBezTo>
                    <a:pt x="370829" y="735660"/>
                    <a:pt x="375630" y="736554"/>
                    <a:pt x="380368" y="737714"/>
                  </a:cubicBezTo>
                  <a:cubicBezTo>
                    <a:pt x="384390" y="738938"/>
                    <a:pt x="388293" y="740524"/>
                    <a:pt x="392030" y="742452"/>
                  </a:cubicBezTo>
                  <a:cubicBezTo>
                    <a:pt x="400309" y="746387"/>
                    <a:pt x="409639" y="750896"/>
                    <a:pt x="422372" y="750093"/>
                  </a:cubicBezTo>
                  <a:cubicBezTo>
                    <a:pt x="433385" y="749444"/>
                    <a:pt x="443059" y="744362"/>
                    <a:pt x="451586" y="739987"/>
                  </a:cubicBezTo>
                  <a:cubicBezTo>
                    <a:pt x="458220" y="736548"/>
                    <a:pt x="464472" y="733301"/>
                    <a:pt x="470514" y="732345"/>
                  </a:cubicBezTo>
                  <a:cubicBezTo>
                    <a:pt x="482016" y="730622"/>
                    <a:pt x="493747" y="731201"/>
                    <a:pt x="505024" y="734046"/>
                  </a:cubicBezTo>
                  <a:cubicBezTo>
                    <a:pt x="510760" y="735498"/>
                    <a:pt x="515004" y="738688"/>
                    <a:pt x="519956" y="742356"/>
                  </a:cubicBezTo>
                  <a:cubicBezTo>
                    <a:pt x="525762" y="747113"/>
                    <a:pt x="532330" y="750858"/>
                    <a:pt x="539381" y="753437"/>
                  </a:cubicBezTo>
                  <a:lnTo>
                    <a:pt x="542612" y="754526"/>
                  </a:lnTo>
                  <a:cubicBezTo>
                    <a:pt x="551311" y="757506"/>
                    <a:pt x="561731" y="761040"/>
                    <a:pt x="573470" y="761040"/>
                  </a:cubicBezTo>
                  <a:cubicBezTo>
                    <a:pt x="577011" y="761036"/>
                    <a:pt x="580542" y="760710"/>
                    <a:pt x="584024" y="760066"/>
                  </a:cubicBezTo>
                  <a:cubicBezTo>
                    <a:pt x="595227" y="757926"/>
                    <a:pt x="603888" y="751966"/>
                    <a:pt x="611517" y="746693"/>
                  </a:cubicBezTo>
                  <a:cubicBezTo>
                    <a:pt x="617042" y="742872"/>
                    <a:pt x="622262" y="739299"/>
                    <a:pt x="627940" y="737408"/>
                  </a:cubicBezTo>
                  <a:cubicBezTo>
                    <a:pt x="639593" y="733388"/>
                    <a:pt x="651791" y="731159"/>
                    <a:pt x="664113" y="730798"/>
                  </a:cubicBezTo>
                  <a:cubicBezTo>
                    <a:pt x="668920" y="731178"/>
                    <a:pt x="673644" y="732246"/>
                    <a:pt x="678147" y="733969"/>
                  </a:cubicBezTo>
                  <a:cubicBezTo>
                    <a:pt x="685259" y="736453"/>
                    <a:pt x="694073" y="739509"/>
                    <a:pt x="705334" y="737790"/>
                  </a:cubicBezTo>
                  <a:cubicBezTo>
                    <a:pt x="715964" y="736128"/>
                    <a:pt x="724721" y="731027"/>
                    <a:pt x="732464" y="726518"/>
                  </a:cubicBezTo>
                  <a:cubicBezTo>
                    <a:pt x="737186" y="723544"/>
                    <a:pt x="742186" y="721035"/>
                    <a:pt x="747396" y="719029"/>
                  </a:cubicBezTo>
                  <a:cubicBezTo>
                    <a:pt x="760378" y="714521"/>
                    <a:pt x="772977" y="710432"/>
                    <a:pt x="784601" y="709477"/>
                  </a:cubicBezTo>
                  <a:cubicBezTo>
                    <a:pt x="789496" y="709114"/>
                    <a:pt x="794161" y="710490"/>
                    <a:pt x="799686" y="712075"/>
                  </a:cubicBezTo>
                  <a:cubicBezTo>
                    <a:pt x="808079" y="714521"/>
                    <a:pt x="818538" y="717558"/>
                    <a:pt x="830697" y="713298"/>
                  </a:cubicBezTo>
                  <a:cubicBezTo>
                    <a:pt x="847369" y="707567"/>
                    <a:pt x="852627" y="695837"/>
                    <a:pt x="856451" y="687316"/>
                  </a:cubicBezTo>
                  <a:cubicBezTo>
                    <a:pt x="859567" y="680419"/>
                    <a:pt x="861441" y="676694"/>
                    <a:pt x="866928" y="673943"/>
                  </a:cubicBezTo>
                  <a:cubicBezTo>
                    <a:pt x="872052" y="671421"/>
                    <a:pt x="879393" y="670504"/>
                    <a:pt x="887175" y="669549"/>
                  </a:cubicBezTo>
                  <a:cubicBezTo>
                    <a:pt x="893754" y="668892"/>
                    <a:pt x="900273" y="667736"/>
                    <a:pt x="906676" y="666091"/>
                  </a:cubicBezTo>
                  <a:cubicBezTo>
                    <a:pt x="913244" y="664102"/>
                    <a:pt x="919685" y="661722"/>
                    <a:pt x="925967" y="658965"/>
                  </a:cubicBezTo>
                  <a:cubicBezTo>
                    <a:pt x="932638" y="655979"/>
                    <a:pt x="939561" y="653589"/>
                    <a:pt x="946654" y="651820"/>
                  </a:cubicBezTo>
                  <a:cubicBezTo>
                    <a:pt x="952902" y="650734"/>
                    <a:pt x="959242" y="650274"/>
                    <a:pt x="965582" y="650444"/>
                  </a:cubicBezTo>
                  <a:cubicBezTo>
                    <a:pt x="975619" y="650444"/>
                    <a:pt x="986020" y="650253"/>
                    <a:pt x="996019" y="646337"/>
                  </a:cubicBezTo>
                  <a:cubicBezTo>
                    <a:pt x="1008829" y="641350"/>
                    <a:pt x="1014355" y="633517"/>
                    <a:pt x="1018771" y="627232"/>
                  </a:cubicBezTo>
                  <a:cubicBezTo>
                    <a:pt x="1022041" y="622590"/>
                    <a:pt x="1024201" y="619590"/>
                    <a:pt x="1029229" y="617126"/>
                  </a:cubicBezTo>
                  <a:cubicBezTo>
                    <a:pt x="1034257" y="614661"/>
                    <a:pt x="1042135" y="613305"/>
                    <a:pt x="1049687" y="611987"/>
                  </a:cubicBezTo>
                  <a:cubicBezTo>
                    <a:pt x="1058481" y="610420"/>
                    <a:pt x="1067563" y="608796"/>
                    <a:pt x="1075287" y="605281"/>
                  </a:cubicBezTo>
                  <a:cubicBezTo>
                    <a:pt x="1087122" y="599951"/>
                    <a:pt x="1094215" y="593226"/>
                    <a:pt x="1100467" y="587304"/>
                  </a:cubicBezTo>
                  <a:cubicBezTo>
                    <a:pt x="1103134" y="584688"/>
                    <a:pt x="1105935" y="582214"/>
                    <a:pt x="1108860" y="579891"/>
                  </a:cubicBezTo>
                  <a:cubicBezTo>
                    <a:pt x="1120918" y="573524"/>
                    <a:pt x="1133078" y="567364"/>
                    <a:pt x="1145339" y="561417"/>
                  </a:cubicBezTo>
                  <a:cubicBezTo>
                    <a:pt x="1146865" y="560672"/>
                    <a:pt x="1148209" y="559602"/>
                    <a:pt x="1149278" y="558284"/>
                  </a:cubicBezTo>
                  <a:cubicBezTo>
                    <a:pt x="1155650" y="550336"/>
                    <a:pt x="1162074" y="542528"/>
                    <a:pt x="1168550" y="534862"/>
                  </a:cubicBezTo>
                  <a:cubicBezTo>
                    <a:pt x="1179319" y="529474"/>
                    <a:pt x="1190154" y="524239"/>
                    <a:pt x="1201052" y="519158"/>
                  </a:cubicBezTo>
                  <a:cubicBezTo>
                    <a:pt x="1216347" y="514267"/>
                    <a:pt x="1231757" y="509605"/>
                    <a:pt x="1247970" y="504753"/>
                  </a:cubicBezTo>
                  <a:cubicBezTo>
                    <a:pt x="1252826" y="502957"/>
                    <a:pt x="1258983" y="501276"/>
                    <a:pt x="1264929" y="499652"/>
                  </a:cubicBezTo>
                  <a:cubicBezTo>
                    <a:pt x="1278044" y="496079"/>
                    <a:pt x="1290414" y="492698"/>
                    <a:pt x="1297431" y="486279"/>
                  </a:cubicBezTo>
                  <a:cubicBezTo>
                    <a:pt x="1300779" y="483381"/>
                    <a:pt x="1302788" y="479237"/>
                    <a:pt x="1302994" y="474816"/>
                  </a:cubicBezTo>
                  <a:cubicBezTo>
                    <a:pt x="1303000" y="469593"/>
                    <a:pt x="1300939" y="464580"/>
                    <a:pt x="1297259" y="460870"/>
                  </a:cubicBezTo>
                  <a:cubicBezTo>
                    <a:pt x="1302115" y="459380"/>
                    <a:pt x="1308730" y="458004"/>
                    <a:pt x="1313281" y="457049"/>
                  </a:cubicBezTo>
                  <a:cubicBezTo>
                    <a:pt x="1322400" y="455138"/>
                    <a:pt x="1331826" y="453113"/>
                    <a:pt x="1338785" y="449885"/>
                  </a:cubicBezTo>
                  <a:cubicBezTo>
                    <a:pt x="1351595" y="443962"/>
                    <a:pt x="1361384" y="436359"/>
                    <a:pt x="1367101" y="427876"/>
                  </a:cubicBezTo>
                  <a:cubicBezTo>
                    <a:pt x="1373085" y="419031"/>
                    <a:pt x="1371460" y="410013"/>
                    <a:pt x="1370389" y="404053"/>
                  </a:cubicBezTo>
                  <a:lnTo>
                    <a:pt x="1369949" y="401455"/>
                  </a:lnTo>
                  <a:cubicBezTo>
                    <a:pt x="1369112" y="397328"/>
                    <a:pt x="1367418" y="393425"/>
                    <a:pt x="1364978" y="389992"/>
                  </a:cubicBezTo>
                  <a:lnTo>
                    <a:pt x="1364806" y="389724"/>
                  </a:lnTo>
                  <a:cubicBezTo>
                    <a:pt x="1366259" y="388884"/>
                    <a:pt x="1367961" y="387986"/>
                    <a:pt x="1369204" y="387317"/>
                  </a:cubicBezTo>
                  <a:cubicBezTo>
                    <a:pt x="1376182" y="383611"/>
                    <a:pt x="1384059" y="379408"/>
                    <a:pt x="1386411" y="371288"/>
                  </a:cubicBezTo>
                  <a:cubicBezTo>
                    <a:pt x="1387634" y="367105"/>
                    <a:pt x="1390024" y="352108"/>
                    <a:pt x="1369911" y="341103"/>
                  </a:cubicBezTo>
                  <a:close/>
                  <a:moveTo>
                    <a:pt x="220246" y="485801"/>
                  </a:moveTo>
                  <a:cubicBezTo>
                    <a:pt x="214893" y="476631"/>
                    <a:pt x="205352" y="471492"/>
                    <a:pt x="196137" y="466506"/>
                  </a:cubicBezTo>
                  <a:cubicBezTo>
                    <a:pt x="192017" y="464423"/>
                    <a:pt x="188055" y="462041"/>
                    <a:pt x="184283" y="459380"/>
                  </a:cubicBezTo>
                  <a:cubicBezTo>
                    <a:pt x="180918" y="456858"/>
                    <a:pt x="177094" y="454451"/>
                    <a:pt x="173251" y="452120"/>
                  </a:cubicBezTo>
                  <a:lnTo>
                    <a:pt x="170556" y="450496"/>
                  </a:lnTo>
                  <a:cubicBezTo>
                    <a:pt x="164418" y="446790"/>
                    <a:pt x="157459" y="442606"/>
                    <a:pt x="157000" y="439339"/>
                  </a:cubicBezTo>
                  <a:cubicBezTo>
                    <a:pt x="157153" y="437791"/>
                    <a:pt x="160652" y="433608"/>
                    <a:pt x="161799" y="432117"/>
                  </a:cubicBezTo>
                  <a:lnTo>
                    <a:pt x="163826" y="429691"/>
                  </a:lnTo>
                  <a:cubicBezTo>
                    <a:pt x="169026" y="423482"/>
                    <a:pt x="174934" y="416452"/>
                    <a:pt x="175488" y="407186"/>
                  </a:cubicBezTo>
                  <a:cubicBezTo>
                    <a:pt x="175768" y="399611"/>
                    <a:pt x="174274" y="392076"/>
                    <a:pt x="171129" y="385177"/>
                  </a:cubicBezTo>
                  <a:cubicBezTo>
                    <a:pt x="169982" y="382522"/>
                    <a:pt x="168797" y="380229"/>
                    <a:pt x="167630" y="377994"/>
                  </a:cubicBezTo>
                  <a:cubicBezTo>
                    <a:pt x="166866" y="376504"/>
                    <a:pt x="166101" y="375052"/>
                    <a:pt x="165126" y="372970"/>
                  </a:cubicBezTo>
                  <a:cubicBezTo>
                    <a:pt x="161302" y="365462"/>
                    <a:pt x="154706" y="359998"/>
                    <a:pt x="148378" y="354744"/>
                  </a:cubicBezTo>
                  <a:cubicBezTo>
                    <a:pt x="142890" y="350159"/>
                    <a:pt x="137231" y="345440"/>
                    <a:pt x="135625" y="340836"/>
                  </a:cubicBezTo>
                  <a:cubicBezTo>
                    <a:pt x="134650" y="338066"/>
                    <a:pt x="135874" y="333977"/>
                    <a:pt x="137269" y="329239"/>
                  </a:cubicBezTo>
                  <a:cubicBezTo>
                    <a:pt x="139011" y="324236"/>
                    <a:pt x="139935" y="318986"/>
                    <a:pt x="140003" y="313688"/>
                  </a:cubicBezTo>
                  <a:cubicBezTo>
                    <a:pt x="139923" y="311335"/>
                    <a:pt x="139623" y="308994"/>
                    <a:pt x="139105" y="306696"/>
                  </a:cubicBezTo>
                  <a:cubicBezTo>
                    <a:pt x="138531" y="303811"/>
                    <a:pt x="137671" y="300831"/>
                    <a:pt x="136811" y="297793"/>
                  </a:cubicBezTo>
                  <a:cubicBezTo>
                    <a:pt x="135205" y="292329"/>
                    <a:pt x="133694" y="287152"/>
                    <a:pt x="134459" y="283006"/>
                  </a:cubicBezTo>
                  <a:cubicBezTo>
                    <a:pt x="135510" y="277275"/>
                    <a:pt x="139889" y="271353"/>
                    <a:pt x="144133" y="265564"/>
                  </a:cubicBezTo>
                  <a:lnTo>
                    <a:pt x="145242" y="264055"/>
                  </a:lnTo>
                  <a:cubicBezTo>
                    <a:pt x="146466" y="262354"/>
                    <a:pt x="147670" y="260673"/>
                    <a:pt x="148779" y="258973"/>
                  </a:cubicBezTo>
                  <a:cubicBezTo>
                    <a:pt x="150251" y="256738"/>
                    <a:pt x="151628" y="254445"/>
                    <a:pt x="153024" y="252172"/>
                  </a:cubicBezTo>
                  <a:cubicBezTo>
                    <a:pt x="157000" y="245600"/>
                    <a:pt x="160442" y="239926"/>
                    <a:pt x="165642" y="235818"/>
                  </a:cubicBezTo>
                  <a:cubicBezTo>
                    <a:pt x="169332" y="232876"/>
                    <a:pt x="175087" y="230813"/>
                    <a:pt x="181167" y="228654"/>
                  </a:cubicBezTo>
                  <a:cubicBezTo>
                    <a:pt x="187858" y="226539"/>
                    <a:pt x="194277" y="223641"/>
                    <a:pt x="200286" y="220019"/>
                  </a:cubicBezTo>
                  <a:cubicBezTo>
                    <a:pt x="201987" y="218911"/>
                    <a:pt x="203574" y="217707"/>
                    <a:pt x="205142" y="216465"/>
                  </a:cubicBezTo>
                  <a:cubicBezTo>
                    <a:pt x="209723" y="212675"/>
                    <a:pt x="214019" y="208548"/>
                    <a:pt x="217990" y="204124"/>
                  </a:cubicBezTo>
                  <a:cubicBezTo>
                    <a:pt x="220170" y="201793"/>
                    <a:pt x="222368" y="199443"/>
                    <a:pt x="224701" y="197246"/>
                  </a:cubicBezTo>
                  <a:cubicBezTo>
                    <a:pt x="227033" y="195049"/>
                    <a:pt x="229385" y="193215"/>
                    <a:pt x="231813" y="191285"/>
                  </a:cubicBezTo>
                  <a:cubicBezTo>
                    <a:pt x="238180" y="186223"/>
                    <a:pt x="245426" y="180472"/>
                    <a:pt x="249460" y="172181"/>
                  </a:cubicBezTo>
                  <a:cubicBezTo>
                    <a:pt x="253284" y="164386"/>
                    <a:pt x="252041" y="155885"/>
                    <a:pt x="251104" y="149064"/>
                  </a:cubicBezTo>
                  <a:cubicBezTo>
                    <a:pt x="250550" y="145091"/>
                    <a:pt x="249785" y="139627"/>
                    <a:pt x="251104" y="138652"/>
                  </a:cubicBezTo>
                  <a:cubicBezTo>
                    <a:pt x="253838" y="136608"/>
                    <a:pt x="263187" y="137544"/>
                    <a:pt x="270032" y="138232"/>
                  </a:cubicBezTo>
                  <a:cubicBezTo>
                    <a:pt x="278750" y="139111"/>
                    <a:pt x="287774" y="139990"/>
                    <a:pt x="296168" y="138003"/>
                  </a:cubicBezTo>
                  <a:cubicBezTo>
                    <a:pt x="308144" y="135028"/>
                    <a:pt x="319458" y="129845"/>
                    <a:pt x="329530" y="122719"/>
                  </a:cubicBezTo>
                  <a:lnTo>
                    <a:pt x="332322" y="120809"/>
                  </a:lnTo>
                  <a:cubicBezTo>
                    <a:pt x="337346" y="116944"/>
                    <a:pt x="341612" y="112183"/>
                    <a:pt x="344902" y="106767"/>
                  </a:cubicBezTo>
                  <a:cubicBezTo>
                    <a:pt x="348573" y="101379"/>
                    <a:pt x="350829" y="98284"/>
                    <a:pt x="354462" y="97215"/>
                  </a:cubicBezTo>
                  <a:cubicBezTo>
                    <a:pt x="361956" y="95113"/>
                    <a:pt x="372720" y="97845"/>
                    <a:pt x="384077" y="100711"/>
                  </a:cubicBezTo>
                  <a:cubicBezTo>
                    <a:pt x="389813" y="102163"/>
                    <a:pt x="395548" y="103634"/>
                    <a:pt x="401418" y="104646"/>
                  </a:cubicBezTo>
                  <a:cubicBezTo>
                    <a:pt x="402402" y="104812"/>
                    <a:pt x="403406" y="104843"/>
                    <a:pt x="404400" y="104742"/>
                  </a:cubicBezTo>
                  <a:lnTo>
                    <a:pt x="412144" y="103939"/>
                  </a:lnTo>
                  <a:cubicBezTo>
                    <a:pt x="423386" y="102850"/>
                    <a:pt x="434589" y="101609"/>
                    <a:pt x="445812" y="100348"/>
                  </a:cubicBezTo>
                  <a:cubicBezTo>
                    <a:pt x="446560" y="100260"/>
                    <a:pt x="447298" y="100094"/>
                    <a:pt x="448011" y="99851"/>
                  </a:cubicBezTo>
                  <a:cubicBezTo>
                    <a:pt x="451930" y="98533"/>
                    <a:pt x="455831" y="97157"/>
                    <a:pt x="459750" y="95782"/>
                  </a:cubicBezTo>
                  <a:cubicBezTo>
                    <a:pt x="467990" y="92897"/>
                    <a:pt x="476517" y="89898"/>
                    <a:pt x="485140" y="87433"/>
                  </a:cubicBezTo>
                  <a:lnTo>
                    <a:pt x="488868" y="86344"/>
                  </a:lnTo>
                  <a:cubicBezTo>
                    <a:pt x="500665" y="82886"/>
                    <a:pt x="511811" y="79619"/>
                    <a:pt x="523741" y="78473"/>
                  </a:cubicBezTo>
                  <a:cubicBezTo>
                    <a:pt x="537853" y="77256"/>
                    <a:pt x="552055" y="77604"/>
                    <a:pt x="566090" y="79505"/>
                  </a:cubicBezTo>
                  <a:cubicBezTo>
                    <a:pt x="573237" y="80651"/>
                    <a:pt x="580311" y="82214"/>
                    <a:pt x="587274" y="84185"/>
                  </a:cubicBezTo>
                  <a:cubicBezTo>
                    <a:pt x="595845" y="86575"/>
                    <a:pt x="604561" y="88400"/>
                    <a:pt x="613371" y="89649"/>
                  </a:cubicBezTo>
                  <a:cubicBezTo>
                    <a:pt x="620180" y="90354"/>
                    <a:pt x="627028" y="90585"/>
                    <a:pt x="633867" y="90337"/>
                  </a:cubicBezTo>
                  <a:cubicBezTo>
                    <a:pt x="639306" y="90165"/>
                    <a:pt x="644749" y="90293"/>
                    <a:pt x="650175" y="90719"/>
                  </a:cubicBezTo>
                  <a:cubicBezTo>
                    <a:pt x="652758" y="90973"/>
                    <a:pt x="655317" y="91441"/>
                    <a:pt x="657823" y="92114"/>
                  </a:cubicBezTo>
                  <a:cubicBezTo>
                    <a:pt x="664438" y="93929"/>
                    <a:pt x="670824" y="97979"/>
                    <a:pt x="677573" y="102258"/>
                  </a:cubicBezTo>
                  <a:cubicBezTo>
                    <a:pt x="686157" y="107703"/>
                    <a:pt x="695029" y="113339"/>
                    <a:pt x="705850" y="115440"/>
                  </a:cubicBezTo>
                  <a:cubicBezTo>
                    <a:pt x="708460" y="115981"/>
                    <a:pt x="711119" y="116237"/>
                    <a:pt x="713784" y="116205"/>
                  </a:cubicBezTo>
                  <a:cubicBezTo>
                    <a:pt x="720222" y="116250"/>
                    <a:pt x="726632" y="115351"/>
                    <a:pt x="732808" y="113530"/>
                  </a:cubicBezTo>
                  <a:cubicBezTo>
                    <a:pt x="740800" y="111619"/>
                    <a:pt x="745599" y="110569"/>
                    <a:pt x="751277" y="112670"/>
                  </a:cubicBezTo>
                  <a:cubicBezTo>
                    <a:pt x="759269" y="115670"/>
                    <a:pt x="763666" y="121133"/>
                    <a:pt x="769230" y="128049"/>
                  </a:cubicBezTo>
                  <a:cubicBezTo>
                    <a:pt x="774793" y="134965"/>
                    <a:pt x="781141" y="142874"/>
                    <a:pt x="791847" y="148071"/>
                  </a:cubicBezTo>
                  <a:cubicBezTo>
                    <a:pt x="809800" y="156783"/>
                    <a:pt x="829588" y="159362"/>
                    <a:pt x="839798" y="160107"/>
                  </a:cubicBezTo>
                  <a:cubicBezTo>
                    <a:pt x="844125" y="160432"/>
                    <a:pt x="848474" y="160323"/>
                    <a:pt x="852780" y="159782"/>
                  </a:cubicBezTo>
                  <a:cubicBezTo>
                    <a:pt x="858338" y="159211"/>
                    <a:pt x="863852" y="158259"/>
                    <a:pt x="869279" y="156935"/>
                  </a:cubicBezTo>
                  <a:cubicBezTo>
                    <a:pt x="877807" y="155025"/>
                    <a:pt x="885148" y="153420"/>
                    <a:pt x="894019" y="155025"/>
                  </a:cubicBezTo>
                  <a:cubicBezTo>
                    <a:pt x="908127" y="157986"/>
                    <a:pt x="921467" y="163842"/>
                    <a:pt x="933194" y="172219"/>
                  </a:cubicBezTo>
                  <a:cubicBezTo>
                    <a:pt x="936234" y="174370"/>
                    <a:pt x="938733" y="177194"/>
                    <a:pt x="940498" y="180472"/>
                  </a:cubicBezTo>
                  <a:cubicBezTo>
                    <a:pt x="941377" y="181905"/>
                    <a:pt x="942142" y="183357"/>
                    <a:pt x="942926" y="184790"/>
                  </a:cubicBezTo>
                  <a:cubicBezTo>
                    <a:pt x="946214" y="190942"/>
                    <a:pt x="950344" y="198583"/>
                    <a:pt x="960343" y="204754"/>
                  </a:cubicBezTo>
                  <a:cubicBezTo>
                    <a:pt x="968335" y="209702"/>
                    <a:pt x="977952" y="212205"/>
                    <a:pt x="987263" y="214631"/>
                  </a:cubicBezTo>
                  <a:cubicBezTo>
                    <a:pt x="992924" y="215959"/>
                    <a:pt x="998488" y="217669"/>
                    <a:pt x="1003916" y="219751"/>
                  </a:cubicBezTo>
                  <a:lnTo>
                    <a:pt x="1005713" y="220573"/>
                  </a:lnTo>
                  <a:cubicBezTo>
                    <a:pt x="1009693" y="222456"/>
                    <a:pt x="1013527" y="224634"/>
                    <a:pt x="1017184" y="227087"/>
                  </a:cubicBezTo>
                  <a:cubicBezTo>
                    <a:pt x="1024130" y="231904"/>
                    <a:pt x="1031805" y="235575"/>
                    <a:pt x="1039917" y="237958"/>
                  </a:cubicBezTo>
                  <a:cubicBezTo>
                    <a:pt x="1051732" y="241053"/>
                    <a:pt x="1062974" y="240747"/>
                    <a:pt x="1073834" y="240441"/>
                  </a:cubicBezTo>
                  <a:cubicBezTo>
                    <a:pt x="1084254" y="240193"/>
                    <a:pt x="1094062" y="239906"/>
                    <a:pt x="1103373" y="242772"/>
                  </a:cubicBezTo>
                  <a:cubicBezTo>
                    <a:pt x="1113741" y="246200"/>
                    <a:pt x="1123226" y="251868"/>
                    <a:pt x="1131153" y="259374"/>
                  </a:cubicBezTo>
                  <a:cubicBezTo>
                    <a:pt x="1134296" y="262316"/>
                    <a:pt x="1136672" y="265982"/>
                    <a:pt x="1138074" y="270053"/>
                  </a:cubicBezTo>
                  <a:cubicBezTo>
                    <a:pt x="1139246" y="272923"/>
                    <a:pt x="1140620" y="275707"/>
                    <a:pt x="1142184" y="278383"/>
                  </a:cubicBezTo>
                  <a:cubicBezTo>
                    <a:pt x="1142959" y="279638"/>
                    <a:pt x="1143980" y="280725"/>
                    <a:pt x="1145186" y="281573"/>
                  </a:cubicBezTo>
                  <a:cubicBezTo>
                    <a:pt x="1147557" y="283217"/>
                    <a:pt x="1149679" y="284936"/>
                    <a:pt x="1151801" y="286617"/>
                  </a:cubicBezTo>
                  <a:cubicBezTo>
                    <a:pt x="1157589" y="291563"/>
                    <a:pt x="1164020" y="295703"/>
                    <a:pt x="1170920" y="298920"/>
                  </a:cubicBezTo>
                  <a:cubicBezTo>
                    <a:pt x="1178159" y="301780"/>
                    <a:pt x="1185674" y="303880"/>
                    <a:pt x="1193347" y="305187"/>
                  </a:cubicBezTo>
                  <a:cubicBezTo>
                    <a:pt x="1198886" y="306163"/>
                    <a:pt x="1204333" y="307596"/>
                    <a:pt x="1209636" y="309466"/>
                  </a:cubicBezTo>
                  <a:cubicBezTo>
                    <a:pt x="1207730" y="314726"/>
                    <a:pt x="1208439" y="320575"/>
                    <a:pt x="1211548" y="325227"/>
                  </a:cubicBezTo>
                  <a:cubicBezTo>
                    <a:pt x="1214684" y="329736"/>
                    <a:pt x="1219559" y="333060"/>
                    <a:pt x="1224281" y="336289"/>
                  </a:cubicBezTo>
                  <a:cubicBezTo>
                    <a:pt x="1226540" y="337741"/>
                    <a:pt x="1228692" y="339349"/>
                    <a:pt x="1230725" y="341103"/>
                  </a:cubicBezTo>
                  <a:cubicBezTo>
                    <a:pt x="1231522" y="342026"/>
                    <a:pt x="1232168" y="343071"/>
                    <a:pt x="1232637" y="344198"/>
                  </a:cubicBezTo>
                  <a:cubicBezTo>
                    <a:pt x="1235120" y="349723"/>
                    <a:pt x="1239370" y="354264"/>
                    <a:pt x="1244720" y="357113"/>
                  </a:cubicBezTo>
                  <a:cubicBezTo>
                    <a:pt x="1251297" y="360762"/>
                    <a:pt x="1260378" y="362844"/>
                    <a:pt x="1269173" y="364755"/>
                  </a:cubicBezTo>
                  <a:cubicBezTo>
                    <a:pt x="1275865" y="366226"/>
                    <a:pt x="1283436" y="367888"/>
                    <a:pt x="1286839" y="369798"/>
                  </a:cubicBezTo>
                  <a:cubicBezTo>
                    <a:pt x="1287961" y="370415"/>
                    <a:pt x="1289013" y="371151"/>
                    <a:pt x="1289974" y="371995"/>
                  </a:cubicBezTo>
                  <a:cubicBezTo>
                    <a:pt x="1288999" y="372607"/>
                    <a:pt x="1287891" y="373237"/>
                    <a:pt x="1287011" y="373734"/>
                  </a:cubicBezTo>
                  <a:cubicBezTo>
                    <a:pt x="1281486" y="376943"/>
                    <a:pt x="1275234" y="380554"/>
                    <a:pt x="1272997" y="387260"/>
                  </a:cubicBezTo>
                  <a:cubicBezTo>
                    <a:pt x="1270435" y="394902"/>
                    <a:pt x="1274507" y="401359"/>
                    <a:pt x="1276954" y="405161"/>
                  </a:cubicBezTo>
                  <a:cubicBezTo>
                    <a:pt x="1277490" y="406021"/>
                    <a:pt x="1278331" y="407320"/>
                    <a:pt x="1278407" y="407396"/>
                  </a:cubicBezTo>
                  <a:lnTo>
                    <a:pt x="1278866" y="409822"/>
                  </a:lnTo>
                  <a:cubicBezTo>
                    <a:pt x="1279459" y="412822"/>
                    <a:pt x="1279784" y="414847"/>
                    <a:pt x="1279306" y="415554"/>
                  </a:cubicBezTo>
                  <a:cubicBezTo>
                    <a:pt x="1277796" y="417980"/>
                    <a:pt x="1273800" y="422775"/>
                    <a:pt x="1264011" y="427723"/>
                  </a:cubicBezTo>
                  <a:cubicBezTo>
                    <a:pt x="1258506" y="429981"/>
                    <a:pt x="1252803" y="431722"/>
                    <a:pt x="1246976" y="432920"/>
                  </a:cubicBezTo>
                  <a:cubicBezTo>
                    <a:pt x="1235638" y="435728"/>
                    <a:pt x="1224951" y="438384"/>
                    <a:pt x="1218775" y="444287"/>
                  </a:cubicBezTo>
                  <a:cubicBezTo>
                    <a:pt x="1214225" y="448643"/>
                    <a:pt x="1210707" y="455979"/>
                    <a:pt x="1218603" y="466658"/>
                  </a:cubicBezTo>
                  <a:cubicBezTo>
                    <a:pt x="1214263" y="468454"/>
                    <a:pt x="1208183" y="470288"/>
                    <a:pt x="1203652" y="471645"/>
                  </a:cubicBezTo>
                  <a:cubicBezTo>
                    <a:pt x="1199121" y="473001"/>
                    <a:pt x="1194628" y="474357"/>
                    <a:pt x="1190689" y="475790"/>
                  </a:cubicBezTo>
                  <a:cubicBezTo>
                    <a:pt x="1189619" y="476153"/>
                    <a:pt x="1188586" y="476516"/>
                    <a:pt x="1188338" y="476650"/>
                  </a:cubicBezTo>
                  <a:cubicBezTo>
                    <a:pt x="1179887" y="479267"/>
                    <a:pt x="1171570" y="482190"/>
                    <a:pt x="1163273" y="485113"/>
                  </a:cubicBezTo>
                  <a:cubicBezTo>
                    <a:pt x="1158187" y="486909"/>
                    <a:pt x="1153121" y="488705"/>
                    <a:pt x="1147978" y="490405"/>
                  </a:cubicBezTo>
                  <a:cubicBezTo>
                    <a:pt x="1147528" y="490566"/>
                    <a:pt x="1147088" y="490751"/>
                    <a:pt x="1146658" y="490959"/>
                  </a:cubicBezTo>
                  <a:lnTo>
                    <a:pt x="1115590" y="506243"/>
                  </a:lnTo>
                  <a:cubicBezTo>
                    <a:pt x="1114370" y="506831"/>
                    <a:pt x="1113278" y="507657"/>
                    <a:pt x="1112378" y="508669"/>
                  </a:cubicBezTo>
                  <a:cubicBezTo>
                    <a:pt x="1106451" y="515260"/>
                    <a:pt x="1100696" y="521718"/>
                    <a:pt x="1094884" y="528347"/>
                  </a:cubicBezTo>
                  <a:cubicBezTo>
                    <a:pt x="1087542" y="531786"/>
                    <a:pt x="1080181" y="535339"/>
                    <a:pt x="1072629" y="539179"/>
                  </a:cubicBezTo>
                  <a:cubicBezTo>
                    <a:pt x="1069469" y="540822"/>
                    <a:pt x="1066364" y="542498"/>
                    <a:pt x="1063318" y="544204"/>
                  </a:cubicBezTo>
                  <a:cubicBezTo>
                    <a:pt x="1062840" y="544464"/>
                    <a:pt x="1062385" y="544763"/>
                    <a:pt x="1061961" y="545102"/>
                  </a:cubicBezTo>
                  <a:cubicBezTo>
                    <a:pt x="1058674" y="547736"/>
                    <a:pt x="1055552" y="550569"/>
                    <a:pt x="1052612" y="553584"/>
                  </a:cubicBezTo>
                  <a:cubicBezTo>
                    <a:pt x="1047851" y="558322"/>
                    <a:pt x="1043741" y="562410"/>
                    <a:pt x="1036380" y="565639"/>
                  </a:cubicBezTo>
                  <a:cubicBezTo>
                    <a:pt x="1030732" y="567739"/>
                    <a:pt x="1024891" y="569280"/>
                    <a:pt x="1018943" y="570243"/>
                  </a:cubicBezTo>
                  <a:cubicBezTo>
                    <a:pt x="1010932" y="571848"/>
                    <a:pt x="1002654" y="573529"/>
                    <a:pt x="995752" y="577064"/>
                  </a:cubicBezTo>
                  <a:cubicBezTo>
                    <a:pt x="986881" y="581610"/>
                    <a:pt x="982713" y="587800"/>
                    <a:pt x="979348" y="592768"/>
                  </a:cubicBezTo>
                  <a:cubicBezTo>
                    <a:pt x="977736" y="595612"/>
                    <a:pt x="975602" y="598126"/>
                    <a:pt x="973057" y="600180"/>
                  </a:cubicBezTo>
                  <a:cubicBezTo>
                    <a:pt x="971849" y="600940"/>
                    <a:pt x="970568" y="601580"/>
                    <a:pt x="969234" y="602091"/>
                  </a:cubicBezTo>
                  <a:cubicBezTo>
                    <a:pt x="963919" y="604001"/>
                    <a:pt x="957284" y="604001"/>
                    <a:pt x="949790" y="604001"/>
                  </a:cubicBezTo>
                  <a:cubicBezTo>
                    <a:pt x="946100" y="604001"/>
                    <a:pt x="942046" y="604001"/>
                    <a:pt x="937592" y="604307"/>
                  </a:cubicBezTo>
                  <a:cubicBezTo>
                    <a:pt x="934602" y="604658"/>
                    <a:pt x="931644" y="605233"/>
                    <a:pt x="928740" y="606026"/>
                  </a:cubicBezTo>
                  <a:cubicBezTo>
                    <a:pt x="922373" y="607931"/>
                    <a:pt x="916192" y="610405"/>
                    <a:pt x="910271" y="613420"/>
                  </a:cubicBezTo>
                  <a:cubicBezTo>
                    <a:pt x="905256" y="615983"/>
                    <a:pt x="900030" y="618112"/>
                    <a:pt x="894650" y="619781"/>
                  </a:cubicBezTo>
                  <a:cubicBezTo>
                    <a:pt x="889773" y="620949"/>
                    <a:pt x="884802" y="621678"/>
                    <a:pt x="879795" y="621959"/>
                  </a:cubicBezTo>
                  <a:cubicBezTo>
                    <a:pt x="872147" y="622647"/>
                    <a:pt x="864500" y="623354"/>
                    <a:pt x="857273" y="626430"/>
                  </a:cubicBezTo>
                  <a:cubicBezTo>
                    <a:pt x="856986" y="626563"/>
                    <a:pt x="856795" y="626716"/>
                    <a:pt x="856508" y="626850"/>
                  </a:cubicBezTo>
                  <a:cubicBezTo>
                    <a:pt x="856680" y="626506"/>
                    <a:pt x="856909" y="626124"/>
                    <a:pt x="857082" y="625818"/>
                  </a:cubicBezTo>
                  <a:cubicBezTo>
                    <a:pt x="857923" y="624252"/>
                    <a:pt x="858726" y="622685"/>
                    <a:pt x="859529" y="621501"/>
                  </a:cubicBezTo>
                  <a:cubicBezTo>
                    <a:pt x="860636" y="619789"/>
                    <a:pt x="862307" y="618519"/>
                    <a:pt x="864251" y="617909"/>
                  </a:cubicBezTo>
                  <a:cubicBezTo>
                    <a:pt x="868163" y="616929"/>
                    <a:pt x="872187" y="616459"/>
                    <a:pt x="876220" y="616514"/>
                  </a:cubicBezTo>
                  <a:cubicBezTo>
                    <a:pt x="882244" y="616480"/>
                    <a:pt x="888244" y="615743"/>
                    <a:pt x="894096" y="614317"/>
                  </a:cubicBezTo>
                  <a:cubicBezTo>
                    <a:pt x="900442" y="612357"/>
                    <a:pt x="906502" y="609578"/>
                    <a:pt x="912125" y="606045"/>
                  </a:cubicBezTo>
                  <a:cubicBezTo>
                    <a:pt x="915343" y="604064"/>
                    <a:pt x="918719" y="602352"/>
                    <a:pt x="922220" y="600925"/>
                  </a:cubicBezTo>
                  <a:cubicBezTo>
                    <a:pt x="923398" y="600501"/>
                    <a:pt x="924606" y="600163"/>
                    <a:pt x="925834" y="599913"/>
                  </a:cubicBezTo>
                  <a:cubicBezTo>
                    <a:pt x="928491" y="599913"/>
                    <a:pt x="931187" y="599913"/>
                    <a:pt x="933863" y="599913"/>
                  </a:cubicBezTo>
                  <a:cubicBezTo>
                    <a:pt x="941377" y="600027"/>
                    <a:pt x="949159" y="600142"/>
                    <a:pt x="956806" y="597677"/>
                  </a:cubicBezTo>
                  <a:cubicBezTo>
                    <a:pt x="959416" y="596831"/>
                    <a:pt x="961928" y="595710"/>
                    <a:pt x="964301" y="594334"/>
                  </a:cubicBezTo>
                  <a:cubicBezTo>
                    <a:pt x="968777" y="591046"/>
                    <a:pt x="972509" y="586855"/>
                    <a:pt x="975256" y="582031"/>
                  </a:cubicBezTo>
                  <a:cubicBezTo>
                    <a:pt x="977570" y="578401"/>
                    <a:pt x="978889" y="576452"/>
                    <a:pt x="981738" y="574828"/>
                  </a:cubicBezTo>
                  <a:cubicBezTo>
                    <a:pt x="985236" y="572918"/>
                    <a:pt x="990819" y="571542"/>
                    <a:pt x="996727" y="570167"/>
                  </a:cubicBezTo>
                  <a:cubicBezTo>
                    <a:pt x="1002795" y="568925"/>
                    <a:pt x="1008749" y="567181"/>
                    <a:pt x="1014527" y="564951"/>
                  </a:cubicBezTo>
                  <a:cubicBezTo>
                    <a:pt x="1022318" y="561616"/>
                    <a:pt x="1029227" y="556522"/>
                    <a:pt x="1034716" y="550069"/>
                  </a:cubicBezTo>
                  <a:cubicBezTo>
                    <a:pt x="1036372" y="548237"/>
                    <a:pt x="1038127" y="546494"/>
                    <a:pt x="1039974" y="544853"/>
                  </a:cubicBezTo>
                  <a:cubicBezTo>
                    <a:pt x="1042115" y="543573"/>
                    <a:pt x="1044295" y="542332"/>
                    <a:pt x="1046379" y="541204"/>
                  </a:cubicBezTo>
                  <a:cubicBezTo>
                    <a:pt x="1053224" y="537785"/>
                    <a:pt x="1059877" y="534785"/>
                    <a:pt x="1066473" y="531920"/>
                  </a:cubicBezTo>
                  <a:cubicBezTo>
                    <a:pt x="1067636" y="531425"/>
                    <a:pt x="1068689" y="530703"/>
                    <a:pt x="1069570" y="529799"/>
                  </a:cubicBezTo>
                  <a:lnTo>
                    <a:pt x="1085076" y="513980"/>
                  </a:lnTo>
                  <a:cubicBezTo>
                    <a:pt x="1093125" y="510159"/>
                    <a:pt x="1101327" y="506014"/>
                    <a:pt x="1109931" y="501581"/>
                  </a:cubicBezTo>
                  <a:cubicBezTo>
                    <a:pt x="1114863" y="499786"/>
                    <a:pt x="1119700" y="497761"/>
                    <a:pt x="1124538" y="495850"/>
                  </a:cubicBezTo>
                  <a:cubicBezTo>
                    <a:pt x="1130273" y="493443"/>
                    <a:pt x="1136143" y="491017"/>
                    <a:pt x="1142758" y="488820"/>
                  </a:cubicBezTo>
                  <a:lnTo>
                    <a:pt x="1144976" y="487979"/>
                  </a:lnTo>
                  <a:cubicBezTo>
                    <a:pt x="1148054" y="486737"/>
                    <a:pt x="1151457" y="485591"/>
                    <a:pt x="1154841" y="484445"/>
                  </a:cubicBezTo>
                  <a:cubicBezTo>
                    <a:pt x="1164229" y="481235"/>
                    <a:pt x="1173100" y="478217"/>
                    <a:pt x="1178453" y="472982"/>
                  </a:cubicBezTo>
                  <a:cubicBezTo>
                    <a:pt x="1182277" y="469295"/>
                    <a:pt x="1185393" y="463048"/>
                    <a:pt x="1179447" y="453877"/>
                  </a:cubicBezTo>
                  <a:cubicBezTo>
                    <a:pt x="1182851" y="452502"/>
                    <a:pt x="1187535" y="451088"/>
                    <a:pt x="1190804" y="450057"/>
                  </a:cubicBezTo>
                  <a:cubicBezTo>
                    <a:pt x="1196914" y="448480"/>
                    <a:pt x="1202843" y="446264"/>
                    <a:pt x="1208489" y="443446"/>
                  </a:cubicBezTo>
                  <a:cubicBezTo>
                    <a:pt x="1217456" y="438307"/>
                    <a:pt x="1223899" y="432308"/>
                    <a:pt x="1227608" y="425603"/>
                  </a:cubicBezTo>
                  <a:cubicBezTo>
                    <a:pt x="1231432" y="418610"/>
                    <a:pt x="1230017" y="411809"/>
                    <a:pt x="1229042" y="407301"/>
                  </a:cubicBezTo>
                  <a:lnTo>
                    <a:pt x="1228717" y="405772"/>
                  </a:lnTo>
                  <a:cubicBezTo>
                    <a:pt x="1227985" y="402796"/>
                    <a:pt x="1226687" y="399987"/>
                    <a:pt x="1224893" y="397500"/>
                  </a:cubicBezTo>
                  <a:lnTo>
                    <a:pt x="1226117" y="396698"/>
                  </a:lnTo>
                  <a:cubicBezTo>
                    <a:pt x="1230304" y="393946"/>
                    <a:pt x="1236001" y="390240"/>
                    <a:pt x="1237015" y="383649"/>
                  </a:cubicBezTo>
                  <a:cubicBezTo>
                    <a:pt x="1238735" y="375262"/>
                    <a:pt x="1234185" y="366971"/>
                    <a:pt x="1224759" y="361431"/>
                  </a:cubicBezTo>
                  <a:cubicBezTo>
                    <a:pt x="1219559" y="358355"/>
                    <a:pt x="1212542" y="356673"/>
                    <a:pt x="1205124" y="354878"/>
                  </a:cubicBezTo>
                  <a:cubicBezTo>
                    <a:pt x="1199541" y="353521"/>
                    <a:pt x="1193213" y="351993"/>
                    <a:pt x="1190078" y="350235"/>
                  </a:cubicBezTo>
                  <a:cubicBezTo>
                    <a:pt x="1188797" y="349509"/>
                    <a:pt x="1188605" y="349146"/>
                    <a:pt x="1187535" y="347159"/>
                  </a:cubicBezTo>
                  <a:cubicBezTo>
                    <a:pt x="1186217" y="344458"/>
                    <a:pt x="1184453" y="341997"/>
                    <a:pt x="1182315" y="339881"/>
                  </a:cubicBezTo>
                  <a:cubicBezTo>
                    <a:pt x="1179933" y="337701"/>
                    <a:pt x="1177375" y="335720"/>
                    <a:pt x="1174668" y="333958"/>
                  </a:cubicBezTo>
                  <a:cubicBezTo>
                    <a:pt x="1173348" y="333041"/>
                    <a:pt x="1171379" y="331704"/>
                    <a:pt x="1170060" y="330615"/>
                  </a:cubicBezTo>
                  <a:cubicBezTo>
                    <a:pt x="1172446" y="323743"/>
                    <a:pt x="1169655" y="316145"/>
                    <a:pt x="1163387" y="312446"/>
                  </a:cubicBezTo>
                  <a:cubicBezTo>
                    <a:pt x="1157862" y="308817"/>
                    <a:pt x="1150291" y="307097"/>
                    <a:pt x="1142357" y="305263"/>
                  </a:cubicBezTo>
                  <a:cubicBezTo>
                    <a:pt x="1137349" y="304321"/>
                    <a:pt x="1132439" y="302913"/>
                    <a:pt x="1127692" y="301060"/>
                  </a:cubicBezTo>
                  <a:cubicBezTo>
                    <a:pt x="1123408" y="298943"/>
                    <a:pt x="1119431" y="296250"/>
                    <a:pt x="1115877" y="293055"/>
                  </a:cubicBezTo>
                  <a:cubicBezTo>
                    <a:pt x="1114462" y="291890"/>
                    <a:pt x="1113028" y="290725"/>
                    <a:pt x="1111537" y="289578"/>
                  </a:cubicBezTo>
                  <a:cubicBezTo>
                    <a:pt x="1110982" y="288489"/>
                    <a:pt x="1110523" y="287419"/>
                    <a:pt x="1110064" y="286331"/>
                  </a:cubicBezTo>
                  <a:cubicBezTo>
                    <a:pt x="1107887" y="280613"/>
                    <a:pt x="1104472" y="275447"/>
                    <a:pt x="1100065" y="271200"/>
                  </a:cubicBezTo>
                  <a:cubicBezTo>
                    <a:pt x="1091594" y="262901"/>
                    <a:pt x="1081378" y="256590"/>
                    <a:pt x="1070163" y="252726"/>
                  </a:cubicBezTo>
                  <a:cubicBezTo>
                    <a:pt x="1059380" y="249191"/>
                    <a:pt x="1048979" y="249172"/>
                    <a:pt x="1038999" y="249287"/>
                  </a:cubicBezTo>
                  <a:cubicBezTo>
                    <a:pt x="1030797" y="249287"/>
                    <a:pt x="1023149" y="249287"/>
                    <a:pt x="1015769" y="247376"/>
                  </a:cubicBezTo>
                  <a:cubicBezTo>
                    <a:pt x="1010743" y="245852"/>
                    <a:pt x="1005963" y="243607"/>
                    <a:pt x="1001583" y="240709"/>
                  </a:cubicBezTo>
                  <a:cubicBezTo>
                    <a:pt x="997771" y="238309"/>
                    <a:pt x="993783" y="236202"/>
                    <a:pt x="989653" y="234404"/>
                  </a:cubicBezTo>
                  <a:lnTo>
                    <a:pt x="987932" y="233602"/>
                  </a:lnTo>
                  <a:cubicBezTo>
                    <a:pt x="982848" y="231508"/>
                    <a:pt x="977644" y="229716"/>
                    <a:pt x="972350" y="228234"/>
                  </a:cubicBezTo>
                  <a:cubicBezTo>
                    <a:pt x="965391" y="226151"/>
                    <a:pt x="958833" y="224203"/>
                    <a:pt x="954264" y="221241"/>
                  </a:cubicBezTo>
                  <a:cubicBezTo>
                    <a:pt x="950096" y="218567"/>
                    <a:pt x="948375" y="215510"/>
                    <a:pt x="945966" y="211441"/>
                  </a:cubicBezTo>
                  <a:cubicBezTo>
                    <a:pt x="945029" y="209836"/>
                    <a:pt x="944054" y="208231"/>
                    <a:pt x="943385" y="207219"/>
                  </a:cubicBezTo>
                  <a:cubicBezTo>
                    <a:pt x="940614" y="202318"/>
                    <a:pt x="936859" y="198045"/>
                    <a:pt x="932353" y="194667"/>
                  </a:cubicBezTo>
                  <a:cubicBezTo>
                    <a:pt x="920423" y="185621"/>
                    <a:pt x="906577" y="179425"/>
                    <a:pt x="891878" y="176556"/>
                  </a:cubicBezTo>
                  <a:cubicBezTo>
                    <a:pt x="881286" y="174645"/>
                    <a:pt x="872511" y="176403"/>
                    <a:pt x="864767" y="177912"/>
                  </a:cubicBezTo>
                  <a:cubicBezTo>
                    <a:pt x="860395" y="178858"/>
                    <a:pt x="855961" y="179496"/>
                    <a:pt x="851499" y="179823"/>
                  </a:cubicBezTo>
                  <a:cubicBezTo>
                    <a:pt x="848964" y="180155"/>
                    <a:pt x="846405" y="180272"/>
                    <a:pt x="843851" y="180167"/>
                  </a:cubicBezTo>
                  <a:cubicBezTo>
                    <a:pt x="832288" y="179777"/>
                    <a:pt x="820883" y="177379"/>
                    <a:pt x="810144" y="173079"/>
                  </a:cubicBezTo>
                  <a:cubicBezTo>
                    <a:pt x="804772" y="170710"/>
                    <a:pt x="801216" y="166621"/>
                    <a:pt x="797086" y="161884"/>
                  </a:cubicBezTo>
                  <a:cubicBezTo>
                    <a:pt x="791618" y="155598"/>
                    <a:pt x="785404" y="148510"/>
                    <a:pt x="774143" y="144154"/>
                  </a:cubicBezTo>
                  <a:cubicBezTo>
                    <a:pt x="764163" y="140334"/>
                    <a:pt x="755445" y="142015"/>
                    <a:pt x="748466" y="143371"/>
                  </a:cubicBezTo>
                  <a:cubicBezTo>
                    <a:pt x="744438" y="144338"/>
                    <a:pt x="740293" y="144743"/>
                    <a:pt x="736154" y="144575"/>
                  </a:cubicBezTo>
                  <a:cubicBezTo>
                    <a:pt x="735089" y="144619"/>
                    <a:pt x="734024" y="144535"/>
                    <a:pt x="732980" y="144326"/>
                  </a:cubicBezTo>
                  <a:cubicBezTo>
                    <a:pt x="727435" y="143314"/>
                    <a:pt x="721776" y="139780"/>
                    <a:pt x="715773" y="136054"/>
                  </a:cubicBezTo>
                  <a:cubicBezTo>
                    <a:pt x="709311" y="132004"/>
                    <a:pt x="701988" y="127438"/>
                    <a:pt x="693442" y="125317"/>
                  </a:cubicBezTo>
                  <a:cubicBezTo>
                    <a:pt x="690230" y="124530"/>
                    <a:pt x="686955" y="124039"/>
                    <a:pt x="683653" y="123846"/>
                  </a:cubicBezTo>
                  <a:cubicBezTo>
                    <a:pt x="678414" y="123522"/>
                    <a:pt x="673329" y="123694"/>
                    <a:pt x="668262" y="123846"/>
                  </a:cubicBezTo>
                  <a:cubicBezTo>
                    <a:pt x="663241" y="124110"/>
                    <a:pt x="658211" y="124064"/>
                    <a:pt x="653196" y="123713"/>
                  </a:cubicBezTo>
                  <a:cubicBezTo>
                    <a:pt x="645879" y="122817"/>
                    <a:pt x="638652" y="121302"/>
                    <a:pt x="631592" y="119185"/>
                  </a:cubicBezTo>
                  <a:cubicBezTo>
                    <a:pt x="625883" y="117546"/>
                    <a:pt x="620096" y="116195"/>
                    <a:pt x="614251" y="115135"/>
                  </a:cubicBezTo>
                  <a:cubicBezTo>
                    <a:pt x="600984" y="112964"/>
                    <a:pt x="587501" y="112412"/>
                    <a:pt x="574101" y="113492"/>
                  </a:cubicBezTo>
                  <a:cubicBezTo>
                    <a:pt x="562190" y="114714"/>
                    <a:pt x="551483" y="118172"/>
                    <a:pt x="541101" y="121516"/>
                  </a:cubicBezTo>
                  <a:lnTo>
                    <a:pt x="537411" y="122719"/>
                  </a:lnTo>
                  <a:cubicBezTo>
                    <a:pt x="531083" y="124725"/>
                    <a:pt x="524889" y="126979"/>
                    <a:pt x="518713" y="129234"/>
                  </a:cubicBezTo>
                  <a:cubicBezTo>
                    <a:pt x="514507" y="130762"/>
                    <a:pt x="510301" y="132291"/>
                    <a:pt x="506056" y="133743"/>
                  </a:cubicBezTo>
                  <a:cubicBezTo>
                    <a:pt x="495713" y="135061"/>
                    <a:pt x="487033" y="135940"/>
                    <a:pt x="478735" y="136455"/>
                  </a:cubicBezTo>
                  <a:lnTo>
                    <a:pt x="473210" y="136876"/>
                  </a:lnTo>
                  <a:cubicBezTo>
                    <a:pt x="469386" y="136111"/>
                    <a:pt x="465562" y="135194"/>
                    <a:pt x="461910" y="134316"/>
                  </a:cubicBezTo>
                  <a:cubicBezTo>
                    <a:pt x="448986" y="131202"/>
                    <a:pt x="436750" y="128260"/>
                    <a:pt x="425412" y="132157"/>
                  </a:cubicBezTo>
                  <a:cubicBezTo>
                    <a:pt x="416312" y="135328"/>
                    <a:pt x="411914" y="142397"/>
                    <a:pt x="408396" y="148071"/>
                  </a:cubicBezTo>
                  <a:cubicBezTo>
                    <a:pt x="406876" y="150950"/>
                    <a:pt x="404855" y="153539"/>
                    <a:pt x="402431" y="155713"/>
                  </a:cubicBezTo>
                  <a:lnTo>
                    <a:pt x="400519" y="157050"/>
                  </a:lnTo>
                  <a:cubicBezTo>
                    <a:pt x="393730" y="161610"/>
                    <a:pt x="386140" y="164850"/>
                    <a:pt x="378150" y="166602"/>
                  </a:cubicBezTo>
                  <a:cubicBezTo>
                    <a:pt x="373581" y="167596"/>
                    <a:pt x="367214" y="167061"/>
                    <a:pt x="360943" y="166602"/>
                  </a:cubicBezTo>
                  <a:cubicBezTo>
                    <a:pt x="350542" y="165685"/>
                    <a:pt x="339759" y="164692"/>
                    <a:pt x="331997" y="170691"/>
                  </a:cubicBezTo>
                  <a:cubicBezTo>
                    <a:pt x="321959" y="178333"/>
                    <a:pt x="323890" y="189986"/>
                    <a:pt x="325152" y="197685"/>
                  </a:cubicBezTo>
                  <a:cubicBezTo>
                    <a:pt x="325707" y="200971"/>
                    <a:pt x="326376" y="205041"/>
                    <a:pt x="325726" y="206665"/>
                  </a:cubicBezTo>
                  <a:cubicBezTo>
                    <a:pt x="324139" y="210199"/>
                    <a:pt x="319933" y="213829"/>
                    <a:pt x="315535" y="217650"/>
                  </a:cubicBezTo>
                  <a:cubicBezTo>
                    <a:pt x="313757" y="219159"/>
                    <a:pt x="311960" y="220706"/>
                    <a:pt x="310220" y="222311"/>
                  </a:cubicBezTo>
                  <a:cubicBezTo>
                    <a:pt x="308480" y="223916"/>
                    <a:pt x="306607" y="225788"/>
                    <a:pt x="304829" y="227565"/>
                  </a:cubicBezTo>
                  <a:cubicBezTo>
                    <a:pt x="301617" y="230983"/>
                    <a:pt x="298133" y="234133"/>
                    <a:pt x="294409" y="236983"/>
                  </a:cubicBezTo>
                  <a:cubicBezTo>
                    <a:pt x="293529" y="237614"/>
                    <a:pt x="292631" y="238283"/>
                    <a:pt x="291656" y="238894"/>
                  </a:cubicBezTo>
                  <a:cubicBezTo>
                    <a:pt x="287618" y="241060"/>
                    <a:pt x="283371" y="242814"/>
                    <a:pt x="278980" y="244129"/>
                  </a:cubicBezTo>
                  <a:cubicBezTo>
                    <a:pt x="272517" y="246326"/>
                    <a:pt x="265826" y="248618"/>
                    <a:pt x="260186" y="252936"/>
                  </a:cubicBezTo>
                  <a:cubicBezTo>
                    <a:pt x="252940" y="258476"/>
                    <a:pt x="248714" y="265335"/>
                    <a:pt x="244546" y="272040"/>
                  </a:cubicBezTo>
                  <a:cubicBezTo>
                    <a:pt x="243514" y="273702"/>
                    <a:pt x="242481" y="275365"/>
                    <a:pt x="241392" y="276988"/>
                  </a:cubicBezTo>
                  <a:cubicBezTo>
                    <a:pt x="240550" y="278249"/>
                    <a:pt x="239652" y="279510"/>
                    <a:pt x="238791" y="280809"/>
                  </a:cubicBezTo>
                  <a:cubicBezTo>
                    <a:pt x="234451" y="286732"/>
                    <a:pt x="228544" y="294832"/>
                    <a:pt x="226613" y="304709"/>
                  </a:cubicBezTo>
                  <a:cubicBezTo>
                    <a:pt x="224968" y="313115"/>
                    <a:pt x="226995" y="320910"/>
                    <a:pt x="228620" y="327176"/>
                  </a:cubicBezTo>
                  <a:cubicBezTo>
                    <a:pt x="229079" y="328876"/>
                    <a:pt x="229500" y="330500"/>
                    <a:pt x="229958" y="332659"/>
                  </a:cubicBezTo>
                  <a:cubicBezTo>
                    <a:pt x="230136" y="333349"/>
                    <a:pt x="230257" y="334052"/>
                    <a:pt x="230322" y="334761"/>
                  </a:cubicBezTo>
                  <a:cubicBezTo>
                    <a:pt x="230236" y="336998"/>
                    <a:pt x="229882" y="339218"/>
                    <a:pt x="229270" y="341371"/>
                  </a:cubicBezTo>
                  <a:cubicBezTo>
                    <a:pt x="227970" y="346988"/>
                    <a:pt x="226211" y="354744"/>
                    <a:pt x="229155" y="362787"/>
                  </a:cubicBezTo>
                  <a:cubicBezTo>
                    <a:pt x="232234" y="371250"/>
                    <a:pt x="238830" y="377287"/>
                    <a:pt x="244623" y="382617"/>
                  </a:cubicBezTo>
                  <a:cubicBezTo>
                    <a:pt x="248160" y="385884"/>
                    <a:pt x="251812" y="389247"/>
                    <a:pt x="253207" y="391998"/>
                  </a:cubicBezTo>
                  <a:cubicBezTo>
                    <a:pt x="254018" y="394460"/>
                    <a:pt x="255115" y="396820"/>
                    <a:pt x="256477" y="399028"/>
                  </a:cubicBezTo>
                  <a:cubicBezTo>
                    <a:pt x="256993" y="399945"/>
                    <a:pt x="257566" y="400939"/>
                    <a:pt x="258140" y="402104"/>
                  </a:cubicBezTo>
                  <a:cubicBezTo>
                    <a:pt x="259845" y="405254"/>
                    <a:pt x="260887" y="408720"/>
                    <a:pt x="261199" y="412287"/>
                  </a:cubicBezTo>
                  <a:cubicBezTo>
                    <a:pt x="261295" y="413892"/>
                    <a:pt x="258388" y="417808"/>
                    <a:pt x="256266" y="420655"/>
                  </a:cubicBezTo>
                  <a:lnTo>
                    <a:pt x="254622" y="422871"/>
                  </a:lnTo>
                  <a:cubicBezTo>
                    <a:pt x="251142" y="427532"/>
                    <a:pt x="246802" y="433302"/>
                    <a:pt x="246974" y="440638"/>
                  </a:cubicBezTo>
                  <a:cubicBezTo>
                    <a:pt x="247223" y="452559"/>
                    <a:pt x="256304" y="458845"/>
                    <a:pt x="264315" y="464385"/>
                  </a:cubicBezTo>
                  <a:lnTo>
                    <a:pt x="268235" y="467117"/>
                  </a:lnTo>
                  <a:cubicBezTo>
                    <a:pt x="270338" y="468569"/>
                    <a:pt x="272460" y="470040"/>
                    <a:pt x="274448" y="471530"/>
                  </a:cubicBezTo>
                  <a:cubicBezTo>
                    <a:pt x="278683" y="474524"/>
                    <a:pt x="283161" y="477164"/>
                    <a:pt x="287832" y="479420"/>
                  </a:cubicBezTo>
                  <a:cubicBezTo>
                    <a:pt x="293472" y="482305"/>
                    <a:pt x="299303" y="485323"/>
                    <a:pt x="301521" y="488514"/>
                  </a:cubicBezTo>
                  <a:cubicBezTo>
                    <a:pt x="302802" y="490424"/>
                    <a:pt x="302362" y="493558"/>
                    <a:pt x="301119" y="498811"/>
                  </a:cubicBezTo>
                  <a:cubicBezTo>
                    <a:pt x="299972" y="503645"/>
                    <a:pt x="298252" y="510924"/>
                    <a:pt x="300794" y="518527"/>
                  </a:cubicBezTo>
                  <a:cubicBezTo>
                    <a:pt x="304618" y="530105"/>
                    <a:pt x="314445" y="540975"/>
                    <a:pt x="326968" y="547566"/>
                  </a:cubicBezTo>
                  <a:cubicBezTo>
                    <a:pt x="334253" y="551387"/>
                    <a:pt x="342264" y="552820"/>
                    <a:pt x="350141" y="554215"/>
                  </a:cubicBezTo>
                  <a:cubicBezTo>
                    <a:pt x="354613" y="554877"/>
                    <a:pt x="359029" y="555873"/>
                    <a:pt x="363352" y="557195"/>
                  </a:cubicBezTo>
                  <a:lnTo>
                    <a:pt x="366717" y="558322"/>
                  </a:lnTo>
                  <a:cubicBezTo>
                    <a:pt x="371439" y="559703"/>
                    <a:pt x="376058" y="561413"/>
                    <a:pt x="380540" y="563442"/>
                  </a:cubicBezTo>
                  <a:cubicBezTo>
                    <a:pt x="382178" y="564472"/>
                    <a:pt x="383639" y="565763"/>
                    <a:pt x="384861" y="567263"/>
                  </a:cubicBezTo>
                  <a:cubicBezTo>
                    <a:pt x="386161" y="568830"/>
                    <a:pt x="386256" y="572822"/>
                    <a:pt x="386352" y="576701"/>
                  </a:cubicBezTo>
                  <a:cubicBezTo>
                    <a:pt x="386562" y="584209"/>
                    <a:pt x="386868" y="595576"/>
                    <a:pt x="397518" y="602282"/>
                  </a:cubicBezTo>
                  <a:cubicBezTo>
                    <a:pt x="404974" y="607000"/>
                    <a:pt x="414629" y="608204"/>
                    <a:pt x="425642" y="605950"/>
                  </a:cubicBezTo>
                  <a:lnTo>
                    <a:pt x="427649" y="605644"/>
                  </a:lnTo>
                  <a:cubicBezTo>
                    <a:pt x="430288" y="605262"/>
                    <a:pt x="432850" y="604880"/>
                    <a:pt x="435297" y="604612"/>
                  </a:cubicBezTo>
                  <a:cubicBezTo>
                    <a:pt x="437075" y="607000"/>
                    <a:pt x="438776" y="609427"/>
                    <a:pt x="440478" y="611853"/>
                  </a:cubicBezTo>
                  <a:cubicBezTo>
                    <a:pt x="443786" y="616514"/>
                    <a:pt x="447093" y="621176"/>
                    <a:pt x="450802" y="625685"/>
                  </a:cubicBezTo>
                  <a:cubicBezTo>
                    <a:pt x="452332" y="627595"/>
                    <a:pt x="453747" y="629410"/>
                    <a:pt x="455181" y="631320"/>
                  </a:cubicBezTo>
                  <a:cubicBezTo>
                    <a:pt x="460056" y="637816"/>
                    <a:pt x="465600" y="645171"/>
                    <a:pt x="474567" y="650425"/>
                  </a:cubicBezTo>
                  <a:cubicBezTo>
                    <a:pt x="480762" y="654093"/>
                    <a:pt x="487951" y="655641"/>
                    <a:pt x="494833" y="657131"/>
                  </a:cubicBezTo>
                  <a:lnTo>
                    <a:pt x="496248" y="657417"/>
                  </a:lnTo>
                  <a:cubicBezTo>
                    <a:pt x="499397" y="657882"/>
                    <a:pt x="502519" y="658520"/>
                    <a:pt x="505597" y="659328"/>
                  </a:cubicBezTo>
                  <a:cubicBezTo>
                    <a:pt x="508695" y="660298"/>
                    <a:pt x="511702" y="661540"/>
                    <a:pt x="514583" y="663034"/>
                  </a:cubicBezTo>
                  <a:cubicBezTo>
                    <a:pt x="520625" y="665919"/>
                    <a:pt x="527355" y="669109"/>
                    <a:pt x="536666" y="668651"/>
                  </a:cubicBezTo>
                  <a:cubicBezTo>
                    <a:pt x="544486" y="668173"/>
                    <a:pt x="551139" y="664830"/>
                    <a:pt x="557563" y="661582"/>
                  </a:cubicBezTo>
                  <a:cubicBezTo>
                    <a:pt x="562090" y="659009"/>
                    <a:pt x="566956" y="657081"/>
                    <a:pt x="572017" y="655851"/>
                  </a:cubicBezTo>
                  <a:cubicBezTo>
                    <a:pt x="578632" y="654876"/>
                    <a:pt x="586394" y="656023"/>
                    <a:pt x="595782" y="659213"/>
                  </a:cubicBezTo>
                  <a:cubicBezTo>
                    <a:pt x="599500" y="660682"/>
                    <a:pt x="602974" y="662705"/>
                    <a:pt x="606087" y="665212"/>
                  </a:cubicBezTo>
                  <a:cubicBezTo>
                    <a:pt x="611033" y="669182"/>
                    <a:pt x="616710" y="672141"/>
                    <a:pt x="622797" y="673924"/>
                  </a:cubicBezTo>
                  <a:cubicBezTo>
                    <a:pt x="624957" y="674478"/>
                    <a:pt x="627156" y="674994"/>
                    <a:pt x="629355" y="675395"/>
                  </a:cubicBezTo>
                  <a:lnTo>
                    <a:pt x="630693" y="675624"/>
                  </a:lnTo>
                  <a:cubicBezTo>
                    <a:pt x="636358" y="676789"/>
                    <a:pt x="642119" y="677429"/>
                    <a:pt x="647900" y="677534"/>
                  </a:cubicBezTo>
                  <a:cubicBezTo>
                    <a:pt x="650460" y="677544"/>
                    <a:pt x="653017" y="677359"/>
                    <a:pt x="655548" y="676980"/>
                  </a:cubicBezTo>
                  <a:cubicBezTo>
                    <a:pt x="662563" y="675714"/>
                    <a:pt x="669294" y="673209"/>
                    <a:pt x="675432" y="669587"/>
                  </a:cubicBezTo>
                  <a:cubicBezTo>
                    <a:pt x="679248" y="667352"/>
                    <a:pt x="683334" y="665611"/>
                    <a:pt x="687591" y="664410"/>
                  </a:cubicBezTo>
                  <a:cubicBezTo>
                    <a:pt x="695377" y="662702"/>
                    <a:pt x="703263" y="661490"/>
                    <a:pt x="711203" y="660780"/>
                  </a:cubicBezTo>
                  <a:lnTo>
                    <a:pt x="715715" y="660378"/>
                  </a:lnTo>
                  <a:cubicBezTo>
                    <a:pt x="719025" y="660271"/>
                    <a:pt x="722333" y="660625"/>
                    <a:pt x="725543" y="661429"/>
                  </a:cubicBezTo>
                  <a:cubicBezTo>
                    <a:pt x="731628" y="663059"/>
                    <a:pt x="738012" y="663248"/>
                    <a:pt x="744184" y="661983"/>
                  </a:cubicBezTo>
                  <a:cubicBezTo>
                    <a:pt x="750696" y="660690"/>
                    <a:pt x="756978" y="658437"/>
                    <a:pt x="762825" y="655297"/>
                  </a:cubicBezTo>
                  <a:cubicBezTo>
                    <a:pt x="766951" y="653155"/>
                    <a:pt x="771264" y="651397"/>
                    <a:pt x="775711" y="650043"/>
                  </a:cubicBezTo>
                  <a:cubicBezTo>
                    <a:pt x="784525" y="647655"/>
                    <a:pt x="795461" y="644675"/>
                    <a:pt x="804122" y="644178"/>
                  </a:cubicBezTo>
                  <a:cubicBezTo>
                    <a:pt x="807630" y="644119"/>
                    <a:pt x="811133" y="644510"/>
                    <a:pt x="814542" y="645343"/>
                  </a:cubicBezTo>
                  <a:cubicBezTo>
                    <a:pt x="821023" y="646604"/>
                    <a:pt x="829091" y="648209"/>
                    <a:pt x="838498" y="644235"/>
                  </a:cubicBezTo>
                  <a:cubicBezTo>
                    <a:pt x="838861" y="644082"/>
                    <a:pt x="839071" y="643872"/>
                    <a:pt x="839416" y="643719"/>
                  </a:cubicBezTo>
                  <a:cubicBezTo>
                    <a:pt x="838842" y="644846"/>
                    <a:pt x="838192" y="645935"/>
                    <a:pt x="837637" y="647082"/>
                  </a:cubicBezTo>
                  <a:cubicBezTo>
                    <a:pt x="834464" y="653635"/>
                    <a:pt x="832819" y="656634"/>
                    <a:pt x="827065" y="658812"/>
                  </a:cubicBezTo>
                  <a:cubicBezTo>
                    <a:pt x="822725" y="660474"/>
                    <a:pt x="819054" y="659672"/>
                    <a:pt x="812381" y="657971"/>
                  </a:cubicBezTo>
                  <a:cubicBezTo>
                    <a:pt x="806064" y="656070"/>
                    <a:pt x="799470" y="655251"/>
                    <a:pt x="792880" y="655545"/>
                  </a:cubicBezTo>
                  <a:cubicBezTo>
                    <a:pt x="780778" y="656386"/>
                    <a:pt x="768159" y="660111"/>
                    <a:pt x="755254" y="664161"/>
                  </a:cubicBezTo>
                  <a:cubicBezTo>
                    <a:pt x="749143" y="666234"/>
                    <a:pt x="743247" y="668890"/>
                    <a:pt x="737645" y="672090"/>
                  </a:cubicBezTo>
                  <a:cubicBezTo>
                    <a:pt x="731756" y="675261"/>
                    <a:pt x="726652" y="677993"/>
                    <a:pt x="721164" y="678853"/>
                  </a:cubicBezTo>
                  <a:cubicBezTo>
                    <a:pt x="716499" y="679712"/>
                    <a:pt x="712828" y="678681"/>
                    <a:pt x="707781" y="677191"/>
                  </a:cubicBezTo>
                  <a:cubicBezTo>
                    <a:pt x="701789" y="675148"/>
                    <a:pt x="695489" y="674159"/>
                    <a:pt x="689159" y="674268"/>
                  </a:cubicBezTo>
                  <a:cubicBezTo>
                    <a:pt x="687247" y="674268"/>
                    <a:pt x="685144" y="674459"/>
                    <a:pt x="683060" y="674650"/>
                  </a:cubicBezTo>
                  <a:cubicBezTo>
                    <a:pt x="672516" y="675540"/>
                    <a:pt x="662085" y="677460"/>
                    <a:pt x="651915" y="680381"/>
                  </a:cubicBezTo>
                  <a:cubicBezTo>
                    <a:pt x="644971" y="682628"/>
                    <a:pt x="638381" y="685845"/>
                    <a:pt x="632337" y="689933"/>
                  </a:cubicBezTo>
                  <a:cubicBezTo>
                    <a:pt x="626602" y="693468"/>
                    <a:pt x="621765" y="696505"/>
                    <a:pt x="616239" y="697441"/>
                  </a:cubicBezTo>
                  <a:cubicBezTo>
                    <a:pt x="608687" y="698721"/>
                    <a:pt x="601575" y="697117"/>
                    <a:pt x="593679" y="695015"/>
                  </a:cubicBezTo>
                  <a:cubicBezTo>
                    <a:pt x="591633" y="694480"/>
                    <a:pt x="589626" y="693888"/>
                    <a:pt x="587197" y="693105"/>
                  </a:cubicBezTo>
                  <a:cubicBezTo>
                    <a:pt x="583022" y="691551"/>
                    <a:pt x="579141" y="689297"/>
                    <a:pt x="575726" y="686437"/>
                  </a:cubicBezTo>
                  <a:cubicBezTo>
                    <a:pt x="569986" y="681850"/>
                    <a:pt x="563446" y="678365"/>
                    <a:pt x="556435" y="676159"/>
                  </a:cubicBezTo>
                  <a:cubicBezTo>
                    <a:pt x="547741" y="673597"/>
                    <a:pt x="538733" y="672260"/>
                    <a:pt x="529668" y="672185"/>
                  </a:cubicBezTo>
                  <a:cubicBezTo>
                    <a:pt x="525785" y="672177"/>
                    <a:pt x="521906" y="672458"/>
                    <a:pt x="518063" y="673026"/>
                  </a:cubicBezTo>
                  <a:cubicBezTo>
                    <a:pt x="509268" y="674497"/>
                    <a:pt x="501678" y="678394"/>
                    <a:pt x="494986" y="681814"/>
                  </a:cubicBezTo>
                  <a:cubicBezTo>
                    <a:pt x="488983" y="684890"/>
                    <a:pt x="483305" y="687794"/>
                    <a:pt x="478372" y="688099"/>
                  </a:cubicBezTo>
                  <a:cubicBezTo>
                    <a:pt x="472942" y="688481"/>
                    <a:pt x="468354" y="686189"/>
                    <a:pt x="462580" y="683495"/>
                  </a:cubicBezTo>
                  <a:cubicBezTo>
                    <a:pt x="458171" y="681250"/>
                    <a:pt x="453571" y="679403"/>
                    <a:pt x="448833" y="677974"/>
                  </a:cubicBezTo>
                  <a:cubicBezTo>
                    <a:pt x="444038" y="676749"/>
                    <a:pt x="439182" y="675781"/>
                    <a:pt x="434283" y="675070"/>
                  </a:cubicBezTo>
                  <a:cubicBezTo>
                    <a:pt x="427401" y="673847"/>
                    <a:pt x="420900" y="672701"/>
                    <a:pt x="416637" y="670313"/>
                  </a:cubicBezTo>
                  <a:cubicBezTo>
                    <a:pt x="409601" y="666492"/>
                    <a:pt x="405165" y="660340"/>
                    <a:pt x="399888" y="653329"/>
                  </a:cubicBezTo>
                  <a:cubicBezTo>
                    <a:pt x="397976" y="650922"/>
                    <a:pt x="396275" y="648515"/>
                    <a:pt x="394382" y="646184"/>
                  </a:cubicBezTo>
                  <a:cubicBezTo>
                    <a:pt x="390021" y="640663"/>
                    <a:pt x="385945" y="634924"/>
                    <a:pt x="382165" y="628990"/>
                  </a:cubicBezTo>
                  <a:cubicBezTo>
                    <a:pt x="379355" y="624768"/>
                    <a:pt x="376544" y="620526"/>
                    <a:pt x="373504" y="616381"/>
                  </a:cubicBezTo>
                  <a:cubicBezTo>
                    <a:pt x="371391" y="613578"/>
                    <a:pt x="368067" y="611952"/>
                    <a:pt x="364556" y="612006"/>
                  </a:cubicBezTo>
                  <a:cubicBezTo>
                    <a:pt x="358836" y="612334"/>
                    <a:pt x="353142" y="613005"/>
                    <a:pt x="347502" y="614012"/>
                  </a:cubicBezTo>
                  <a:lnTo>
                    <a:pt x="344653" y="614470"/>
                  </a:lnTo>
                  <a:cubicBezTo>
                    <a:pt x="341231" y="615082"/>
                    <a:pt x="330850" y="616954"/>
                    <a:pt x="326032" y="614126"/>
                  </a:cubicBezTo>
                  <a:cubicBezTo>
                    <a:pt x="324120" y="613018"/>
                    <a:pt x="323718" y="610840"/>
                    <a:pt x="323776" y="602664"/>
                  </a:cubicBezTo>
                  <a:cubicBezTo>
                    <a:pt x="323776" y="594869"/>
                    <a:pt x="323909" y="585164"/>
                    <a:pt x="317179" y="577216"/>
                  </a:cubicBezTo>
                  <a:cubicBezTo>
                    <a:pt x="314006" y="573512"/>
                    <a:pt x="310247" y="570348"/>
                    <a:pt x="306052" y="567855"/>
                  </a:cubicBezTo>
                  <a:cubicBezTo>
                    <a:pt x="299613" y="564388"/>
                    <a:pt x="292906" y="561442"/>
                    <a:pt x="285996" y="559048"/>
                  </a:cubicBezTo>
                  <a:lnTo>
                    <a:pt x="282020" y="557539"/>
                  </a:lnTo>
                  <a:cubicBezTo>
                    <a:pt x="275550" y="555261"/>
                    <a:pt x="268898" y="553536"/>
                    <a:pt x="262136" y="552380"/>
                  </a:cubicBezTo>
                  <a:cubicBezTo>
                    <a:pt x="254488" y="550833"/>
                    <a:pt x="247127" y="549362"/>
                    <a:pt x="241774" y="546477"/>
                  </a:cubicBezTo>
                  <a:cubicBezTo>
                    <a:pt x="230685" y="540459"/>
                    <a:pt x="222751" y="532894"/>
                    <a:pt x="219978" y="525691"/>
                  </a:cubicBezTo>
                  <a:cubicBezTo>
                    <a:pt x="219080" y="523361"/>
                    <a:pt x="219978" y="519291"/>
                    <a:pt x="221240" y="514668"/>
                  </a:cubicBezTo>
                  <a:cubicBezTo>
                    <a:pt x="223343" y="506300"/>
                    <a:pt x="226116" y="495888"/>
                    <a:pt x="220246" y="485801"/>
                  </a:cubicBezTo>
                  <a:close/>
                  <a:moveTo>
                    <a:pt x="317447" y="477261"/>
                  </a:moveTo>
                  <a:cubicBezTo>
                    <a:pt x="312476" y="470078"/>
                    <a:pt x="304446" y="465932"/>
                    <a:pt x="296684" y="461978"/>
                  </a:cubicBezTo>
                  <a:cubicBezTo>
                    <a:pt x="292961" y="460216"/>
                    <a:pt x="289388" y="458159"/>
                    <a:pt x="285996" y="455826"/>
                  </a:cubicBezTo>
                  <a:cubicBezTo>
                    <a:pt x="283817" y="454183"/>
                    <a:pt x="281503" y="452578"/>
                    <a:pt x="279190" y="450993"/>
                  </a:cubicBezTo>
                  <a:lnTo>
                    <a:pt x="275385" y="448222"/>
                  </a:lnTo>
                  <a:cubicBezTo>
                    <a:pt x="270969" y="445185"/>
                    <a:pt x="266418" y="442014"/>
                    <a:pt x="266361" y="440122"/>
                  </a:cubicBezTo>
                  <a:cubicBezTo>
                    <a:pt x="267378" y="437986"/>
                    <a:pt x="268663" y="435990"/>
                    <a:pt x="270185" y="434181"/>
                  </a:cubicBezTo>
                  <a:lnTo>
                    <a:pt x="271867" y="431926"/>
                  </a:lnTo>
                  <a:cubicBezTo>
                    <a:pt x="276169" y="426195"/>
                    <a:pt x="281045" y="419585"/>
                    <a:pt x="280605" y="411026"/>
                  </a:cubicBezTo>
                  <a:cubicBezTo>
                    <a:pt x="280161" y="404811"/>
                    <a:pt x="278437" y="398755"/>
                    <a:pt x="275538" y="393240"/>
                  </a:cubicBezTo>
                  <a:cubicBezTo>
                    <a:pt x="274773" y="391654"/>
                    <a:pt x="274028" y="390355"/>
                    <a:pt x="273340" y="389170"/>
                  </a:cubicBezTo>
                  <a:cubicBezTo>
                    <a:pt x="272607" y="388116"/>
                    <a:pt x="272011" y="386973"/>
                    <a:pt x="271561" y="385770"/>
                  </a:cubicBezTo>
                  <a:cubicBezTo>
                    <a:pt x="271452" y="385340"/>
                    <a:pt x="271313" y="384918"/>
                    <a:pt x="271141" y="384509"/>
                  </a:cubicBezTo>
                  <a:cubicBezTo>
                    <a:pt x="268292" y="377860"/>
                    <a:pt x="262901" y="372893"/>
                    <a:pt x="257758" y="368098"/>
                  </a:cubicBezTo>
                  <a:cubicBezTo>
                    <a:pt x="253379" y="364067"/>
                    <a:pt x="248848" y="359902"/>
                    <a:pt x="247376" y="355852"/>
                  </a:cubicBezTo>
                  <a:cubicBezTo>
                    <a:pt x="246382" y="353120"/>
                    <a:pt x="247204" y="349548"/>
                    <a:pt x="248160" y="345383"/>
                  </a:cubicBezTo>
                  <a:cubicBezTo>
                    <a:pt x="249276" y="341386"/>
                    <a:pt x="249785" y="337246"/>
                    <a:pt x="249670" y="333098"/>
                  </a:cubicBezTo>
                  <a:cubicBezTo>
                    <a:pt x="249555" y="331375"/>
                    <a:pt x="249274" y="329667"/>
                    <a:pt x="248829" y="327998"/>
                  </a:cubicBezTo>
                  <a:cubicBezTo>
                    <a:pt x="248447" y="326087"/>
                    <a:pt x="247930" y="324177"/>
                    <a:pt x="247395" y="321999"/>
                  </a:cubicBezTo>
                  <a:cubicBezTo>
                    <a:pt x="246133" y="317184"/>
                    <a:pt x="244833" y="312198"/>
                    <a:pt x="245636" y="308091"/>
                  </a:cubicBezTo>
                  <a:cubicBezTo>
                    <a:pt x="246745" y="302455"/>
                    <a:pt x="251009" y="296628"/>
                    <a:pt x="254488" y="291852"/>
                  </a:cubicBezTo>
                  <a:cubicBezTo>
                    <a:pt x="255540" y="290381"/>
                    <a:pt x="256553" y="288948"/>
                    <a:pt x="257547" y="287477"/>
                  </a:cubicBezTo>
                  <a:cubicBezTo>
                    <a:pt x="258733" y="285681"/>
                    <a:pt x="259880" y="283847"/>
                    <a:pt x="261008" y="282032"/>
                  </a:cubicBezTo>
                  <a:cubicBezTo>
                    <a:pt x="264526" y="276301"/>
                    <a:pt x="267566" y="271525"/>
                    <a:pt x="272001" y="268124"/>
                  </a:cubicBezTo>
                  <a:cubicBezTo>
                    <a:pt x="275118" y="265736"/>
                    <a:pt x="280050" y="264055"/>
                    <a:pt x="285270" y="262278"/>
                  </a:cubicBezTo>
                  <a:cubicBezTo>
                    <a:pt x="290969" y="260558"/>
                    <a:pt x="296464" y="258220"/>
                    <a:pt x="301655" y="255305"/>
                  </a:cubicBezTo>
                  <a:cubicBezTo>
                    <a:pt x="303112" y="254422"/>
                    <a:pt x="304521" y="253465"/>
                    <a:pt x="305880" y="252439"/>
                  </a:cubicBezTo>
                  <a:cubicBezTo>
                    <a:pt x="310430" y="248977"/>
                    <a:pt x="314683" y="245143"/>
                    <a:pt x="318594" y="240976"/>
                  </a:cubicBezTo>
                  <a:cubicBezTo>
                    <a:pt x="320200" y="239372"/>
                    <a:pt x="321787" y="237786"/>
                    <a:pt x="323431" y="236257"/>
                  </a:cubicBezTo>
                  <a:cubicBezTo>
                    <a:pt x="325076" y="234729"/>
                    <a:pt x="326548" y="233487"/>
                    <a:pt x="328116" y="232150"/>
                  </a:cubicBezTo>
                  <a:cubicBezTo>
                    <a:pt x="333851" y="227240"/>
                    <a:pt x="340447" y="221662"/>
                    <a:pt x="343659" y="213485"/>
                  </a:cubicBezTo>
                  <a:cubicBezTo>
                    <a:pt x="346260" y="206913"/>
                    <a:pt x="345151" y="200207"/>
                    <a:pt x="344176" y="194380"/>
                  </a:cubicBezTo>
                  <a:cubicBezTo>
                    <a:pt x="343755" y="191839"/>
                    <a:pt x="342971" y="187121"/>
                    <a:pt x="343525" y="185993"/>
                  </a:cubicBezTo>
                  <a:lnTo>
                    <a:pt x="343640" y="185993"/>
                  </a:lnTo>
                  <a:cubicBezTo>
                    <a:pt x="345552" y="184599"/>
                    <a:pt x="354117" y="185344"/>
                    <a:pt x="359222" y="185764"/>
                  </a:cubicBezTo>
                  <a:cubicBezTo>
                    <a:pt x="366487" y="186395"/>
                    <a:pt x="374709" y="187082"/>
                    <a:pt x="382165" y="185459"/>
                  </a:cubicBezTo>
                  <a:cubicBezTo>
                    <a:pt x="392612" y="183185"/>
                    <a:pt x="402534" y="178967"/>
                    <a:pt x="411417" y="173021"/>
                  </a:cubicBezTo>
                  <a:lnTo>
                    <a:pt x="413807" y="171302"/>
                  </a:lnTo>
                  <a:cubicBezTo>
                    <a:pt x="418269" y="167712"/>
                    <a:pt x="421978" y="163278"/>
                    <a:pt x="424724" y="158254"/>
                  </a:cubicBezTo>
                  <a:cubicBezTo>
                    <a:pt x="427458" y="153841"/>
                    <a:pt x="429121" y="151280"/>
                    <a:pt x="431607" y="150421"/>
                  </a:cubicBezTo>
                  <a:cubicBezTo>
                    <a:pt x="437572" y="148377"/>
                    <a:pt x="447131" y="150688"/>
                    <a:pt x="457245" y="153115"/>
                  </a:cubicBezTo>
                  <a:cubicBezTo>
                    <a:pt x="461585" y="154146"/>
                    <a:pt x="466078" y="155235"/>
                    <a:pt x="470629" y="156114"/>
                  </a:cubicBezTo>
                  <a:cubicBezTo>
                    <a:pt x="471487" y="156253"/>
                    <a:pt x="472359" y="156297"/>
                    <a:pt x="473229" y="156248"/>
                  </a:cubicBezTo>
                  <a:lnTo>
                    <a:pt x="479844" y="155751"/>
                  </a:lnTo>
                  <a:cubicBezTo>
                    <a:pt x="488754" y="155178"/>
                    <a:pt x="498122" y="154242"/>
                    <a:pt x="509307" y="152790"/>
                  </a:cubicBezTo>
                  <a:cubicBezTo>
                    <a:pt x="509958" y="152713"/>
                    <a:pt x="510599" y="152566"/>
                    <a:pt x="511218" y="152350"/>
                  </a:cubicBezTo>
                  <a:cubicBezTo>
                    <a:pt x="515903" y="150765"/>
                    <a:pt x="520549" y="149083"/>
                    <a:pt x="525194" y="147402"/>
                  </a:cubicBezTo>
                  <a:cubicBezTo>
                    <a:pt x="531140" y="145224"/>
                    <a:pt x="537086" y="143066"/>
                    <a:pt x="543166" y="141136"/>
                  </a:cubicBezTo>
                  <a:lnTo>
                    <a:pt x="546990" y="139913"/>
                  </a:lnTo>
                  <a:cubicBezTo>
                    <a:pt x="556836" y="136742"/>
                    <a:pt x="566109" y="133743"/>
                    <a:pt x="575764" y="132768"/>
                  </a:cubicBezTo>
                  <a:cubicBezTo>
                    <a:pt x="587549" y="131815"/>
                    <a:pt x="599407" y="132296"/>
                    <a:pt x="611077" y="134201"/>
                  </a:cubicBezTo>
                  <a:cubicBezTo>
                    <a:pt x="616048" y="135023"/>
                    <a:pt x="621134" y="136398"/>
                    <a:pt x="626525" y="137850"/>
                  </a:cubicBezTo>
                  <a:cubicBezTo>
                    <a:pt x="634649" y="140265"/>
                    <a:pt x="642964" y="141978"/>
                    <a:pt x="651380" y="142970"/>
                  </a:cubicBezTo>
                  <a:cubicBezTo>
                    <a:pt x="657202" y="143390"/>
                    <a:pt x="663044" y="143461"/>
                    <a:pt x="668874" y="143180"/>
                  </a:cubicBezTo>
                  <a:cubicBezTo>
                    <a:pt x="673409" y="142951"/>
                    <a:pt x="677952" y="142951"/>
                    <a:pt x="682487" y="143180"/>
                  </a:cubicBezTo>
                  <a:cubicBezTo>
                    <a:pt x="684607" y="143291"/>
                    <a:pt x="686714" y="143597"/>
                    <a:pt x="688777" y="144097"/>
                  </a:cubicBezTo>
                  <a:cubicBezTo>
                    <a:pt x="694340" y="145492"/>
                    <a:pt x="699770" y="148873"/>
                    <a:pt x="705506" y="152465"/>
                  </a:cubicBezTo>
                  <a:cubicBezTo>
                    <a:pt x="712771" y="156993"/>
                    <a:pt x="720266" y="161692"/>
                    <a:pt x="729386" y="163355"/>
                  </a:cubicBezTo>
                  <a:cubicBezTo>
                    <a:pt x="731458" y="163750"/>
                    <a:pt x="733567" y="163928"/>
                    <a:pt x="735676" y="163889"/>
                  </a:cubicBezTo>
                  <a:cubicBezTo>
                    <a:pt x="741213" y="164142"/>
                    <a:pt x="746759" y="163628"/>
                    <a:pt x="752156" y="162361"/>
                  </a:cubicBezTo>
                  <a:cubicBezTo>
                    <a:pt x="758676" y="161100"/>
                    <a:pt x="762576" y="160451"/>
                    <a:pt x="767146" y="162208"/>
                  </a:cubicBezTo>
                  <a:cubicBezTo>
                    <a:pt x="773856" y="164787"/>
                    <a:pt x="777814" y="169334"/>
                    <a:pt x="782441" y="174588"/>
                  </a:cubicBezTo>
                  <a:cubicBezTo>
                    <a:pt x="787393" y="180319"/>
                    <a:pt x="792995" y="186700"/>
                    <a:pt x="802344" y="190808"/>
                  </a:cubicBezTo>
                  <a:cubicBezTo>
                    <a:pt x="815240" y="196077"/>
                    <a:pt x="828971" y="199015"/>
                    <a:pt x="842895" y="199481"/>
                  </a:cubicBezTo>
                  <a:cubicBezTo>
                    <a:pt x="846386" y="199693"/>
                    <a:pt x="849891" y="199552"/>
                    <a:pt x="853353" y="199061"/>
                  </a:cubicBezTo>
                  <a:cubicBezTo>
                    <a:pt x="858447" y="198683"/>
                    <a:pt x="863505" y="197949"/>
                    <a:pt x="868496" y="196864"/>
                  </a:cubicBezTo>
                  <a:cubicBezTo>
                    <a:pt x="875455" y="195508"/>
                    <a:pt x="881477" y="194323"/>
                    <a:pt x="888456" y="195565"/>
                  </a:cubicBezTo>
                  <a:cubicBezTo>
                    <a:pt x="900034" y="197913"/>
                    <a:pt x="910930" y="202851"/>
                    <a:pt x="920327" y="210008"/>
                  </a:cubicBezTo>
                  <a:cubicBezTo>
                    <a:pt x="922926" y="211976"/>
                    <a:pt x="925071" y="214476"/>
                    <a:pt x="926617" y="217344"/>
                  </a:cubicBezTo>
                  <a:cubicBezTo>
                    <a:pt x="927440" y="218567"/>
                    <a:pt x="928166" y="219847"/>
                    <a:pt x="928912" y="221165"/>
                  </a:cubicBezTo>
                  <a:cubicBezTo>
                    <a:pt x="932261" y="227773"/>
                    <a:pt x="937269" y="233399"/>
                    <a:pt x="943442" y="237499"/>
                  </a:cubicBezTo>
                  <a:cubicBezTo>
                    <a:pt x="950325" y="241932"/>
                    <a:pt x="958527" y="244377"/>
                    <a:pt x="966385" y="246765"/>
                  </a:cubicBezTo>
                  <a:cubicBezTo>
                    <a:pt x="970933" y="248016"/>
                    <a:pt x="975403" y="249541"/>
                    <a:pt x="979768" y="251331"/>
                  </a:cubicBezTo>
                  <a:lnTo>
                    <a:pt x="981489" y="252095"/>
                  </a:lnTo>
                  <a:cubicBezTo>
                    <a:pt x="984885" y="253591"/>
                    <a:pt x="988163" y="255341"/>
                    <a:pt x="991297" y="257330"/>
                  </a:cubicBezTo>
                  <a:cubicBezTo>
                    <a:pt x="997203" y="261174"/>
                    <a:pt x="1003646" y="264123"/>
                    <a:pt x="1010416" y="266080"/>
                  </a:cubicBezTo>
                  <a:cubicBezTo>
                    <a:pt x="1020224" y="268621"/>
                    <a:pt x="1029535" y="268621"/>
                    <a:pt x="1038578" y="268544"/>
                  </a:cubicBezTo>
                  <a:cubicBezTo>
                    <a:pt x="1047622" y="268468"/>
                    <a:pt x="1055786" y="268544"/>
                    <a:pt x="1063643" y="271047"/>
                  </a:cubicBezTo>
                  <a:cubicBezTo>
                    <a:pt x="1072169" y="274023"/>
                    <a:pt x="1079918" y="278876"/>
                    <a:pt x="1086319" y="285242"/>
                  </a:cubicBezTo>
                  <a:cubicBezTo>
                    <a:pt x="1088783" y="287702"/>
                    <a:pt x="1090659" y="290686"/>
                    <a:pt x="1091806" y="293972"/>
                  </a:cubicBezTo>
                  <a:cubicBezTo>
                    <a:pt x="1092804" y="296393"/>
                    <a:pt x="1093966" y="298743"/>
                    <a:pt x="1095286" y="301003"/>
                  </a:cubicBezTo>
                  <a:cubicBezTo>
                    <a:pt x="1095949" y="302113"/>
                    <a:pt x="1096834" y="303076"/>
                    <a:pt x="1097886" y="303830"/>
                  </a:cubicBezTo>
                  <a:cubicBezTo>
                    <a:pt x="1099798" y="305206"/>
                    <a:pt x="1101442" y="306581"/>
                    <a:pt x="1103124" y="307957"/>
                  </a:cubicBezTo>
                  <a:cubicBezTo>
                    <a:pt x="1107919" y="312192"/>
                    <a:pt x="1113271" y="315753"/>
                    <a:pt x="1119031" y="318541"/>
                  </a:cubicBezTo>
                  <a:cubicBezTo>
                    <a:pt x="1125004" y="321001"/>
                    <a:pt x="1131212" y="322853"/>
                    <a:pt x="1137558" y="324062"/>
                  </a:cubicBezTo>
                  <a:cubicBezTo>
                    <a:pt x="1141919" y="324931"/>
                    <a:pt x="1146211" y="326104"/>
                    <a:pt x="1150406" y="327577"/>
                  </a:cubicBezTo>
                  <a:cubicBezTo>
                    <a:pt x="1149138" y="332000"/>
                    <a:pt x="1149931" y="336757"/>
                    <a:pt x="1152566" y="340530"/>
                  </a:cubicBezTo>
                  <a:cubicBezTo>
                    <a:pt x="1155587" y="344217"/>
                    <a:pt x="1159214" y="347362"/>
                    <a:pt x="1163292" y="349834"/>
                  </a:cubicBezTo>
                  <a:cubicBezTo>
                    <a:pt x="1165139" y="350975"/>
                    <a:pt x="1166896" y="352251"/>
                    <a:pt x="1168550" y="353655"/>
                  </a:cubicBezTo>
                  <a:cubicBezTo>
                    <a:pt x="1169196" y="354385"/>
                    <a:pt x="1169723" y="355210"/>
                    <a:pt x="1170117" y="356100"/>
                  </a:cubicBezTo>
                  <a:cubicBezTo>
                    <a:pt x="1172272" y="360674"/>
                    <a:pt x="1175809" y="364457"/>
                    <a:pt x="1180231" y="366914"/>
                  </a:cubicBezTo>
                  <a:cubicBezTo>
                    <a:pt x="1185699" y="370008"/>
                    <a:pt x="1193098" y="371785"/>
                    <a:pt x="1200230" y="373524"/>
                  </a:cubicBezTo>
                  <a:cubicBezTo>
                    <a:pt x="1205698" y="374842"/>
                    <a:pt x="1211873" y="376313"/>
                    <a:pt x="1214588" y="377918"/>
                  </a:cubicBezTo>
                  <a:cubicBezTo>
                    <a:pt x="1215322" y="378353"/>
                    <a:pt x="1216032" y="378831"/>
                    <a:pt x="1216710" y="379351"/>
                  </a:cubicBezTo>
                  <a:lnTo>
                    <a:pt x="1215200" y="380344"/>
                  </a:lnTo>
                  <a:cubicBezTo>
                    <a:pt x="1211013" y="383076"/>
                    <a:pt x="1205813" y="386477"/>
                    <a:pt x="1204283" y="392494"/>
                  </a:cubicBezTo>
                  <a:cubicBezTo>
                    <a:pt x="1202581" y="399047"/>
                    <a:pt x="1206061" y="404397"/>
                    <a:pt x="1208107" y="407587"/>
                  </a:cubicBezTo>
                  <a:cubicBezTo>
                    <a:pt x="1208585" y="408351"/>
                    <a:pt x="1209158" y="409077"/>
                    <a:pt x="1209350" y="409498"/>
                  </a:cubicBezTo>
                  <a:lnTo>
                    <a:pt x="1209732" y="411274"/>
                  </a:lnTo>
                  <a:cubicBezTo>
                    <a:pt x="1210237" y="412839"/>
                    <a:pt x="1210424" y="414490"/>
                    <a:pt x="1210286" y="416127"/>
                  </a:cubicBezTo>
                  <a:cubicBezTo>
                    <a:pt x="1208374" y="419585"/>
                    <a:pt x="1204168" y="423291"/>
                    <a:pt x="1198471" y="426539"/>
                  </a:cubicBezTo>
                  <a:cubicBezTo>
                    <a:pt x="1194096" y="428585"/>
                    <a:pt x="1189538" y="430215"/>
                    <a:pt x="1184858" y="431411"/>
                  </a:cubicBezTo>
                  <a:cubicBezTo>
                    <a:pt x="1175566" y="434200"/>
                    <a:pt x="1166791" y="436836"/>
                    <a:pt x="1161476" y="442128"/>
                  </a:cubicBezTo>
                  <a:cubicBezTo>
                    <a:pt x="1156160" y="447420"/>
                    <a:pt x="1155893" y="453858"/>
                    <a:pt x="1160692" y="461233"/>
                  </a:cubicBezTo>
                  <a:cubicBezTo>
                    <a:pt x="1157155" y="462857"/>
                    <a:pt x="1152203" y="464538"/>
                    <a:pt x="1148207" y="465894"/>
                  </a:cubicBezTo>
                  <a:cubicBezTo>
                    <a:pt x="1144211" y="467251"/>
                    <a:pt x="1140750" y="468454"/>
                    <a:pt x="1137863" y="469620"/>
                  </a:cubicBezTo>
                  <a:cubicBezTo>
                    <a:pt x="1137124" y="469856"/>
                    <a:pt x="1136395" y="470130"/>
                    <a:pt x="1135684" y="470441"/>
                  </a:cubicBezTo>
                  <a:cubicBezTo>
                    <a:pt x="1129184" y="472581"/>
                    <a:pt x="1122951" y="475179"/>
                    <a:pt x="1116699" y="477758"/>
                  </a:cubicBezTo>
                  <a:cubicBezTo>
                    <a:pt x="1111957" y="479669"/>
                    <a:pt x="1107139" y="481713"/>
                    <a:pt x="1102359" y="483489"/>
                  </a:cubicBezTo>
                  <a:cubicBezTo>
                    <a:pt x="1101943" y="483644"/>
                    <a:pt x="1101534" y="483824"/>
                    <a:pt x="1101136" y="484024"/>
                  </a:cubicBezTo>
                  <a:cubicBezTo>
                    <a:pt x="1092073" y="488762"/>
                    <a:pt x="1083355" y="493080"/>
                    <a:pt x="1074828" y="497187"/>
                  </a:cubicBezTo>
                  <a:cubicBezTo>
                    <a:pt x="1073820" y="497665"/>
                    <a:pt x="1072903" y="498311"/>
                    <a:pt x="1072113" y="499098"/>
                  </a:cubicBezTo>
                  <a:lnTo>
                    <a:pt x="1056722" y="514783"/>
                  </a:lnTo>
                  <a:cubicBezTo>
                    <a:pt x="1050375" y="517553"/>
                    <a:pt x="1043951" y="520514"/>
                    <a:pt x="1037144" y="523915"/>
                  </a:cubicBezTo>
                  <a:cubicBezTo>
                    <a:pt x="1034315" y="525405"/>
                    <a:pt x="1031638" y="526952"/>
                    <a:pt x="1029038" y="528519"/>
                  </a:cubicBezTo>
                  <a:cubicBezTo>
                    <a:pt x="1028640" y="528763"/>
                    <a:pt x="1028258" y="529033"/>
                    <a:pt x="1027891" y="529321"/>
                  </a:cubicBezTo>
                  <a:cubicBezTo>
                    <a:pt x="1025186" y="531599"/>
                    <a:pt x="1022631" y="534050"/>
                    <a:pt x="1020243" y="536657"/>
                  </a:cubicBezTo>
                  <a:cubicBezTo>
                    <a:pt x="1016228" y="540918"/>
                    <a:pt x="1013074" y="544299"/>
                    <a:pt x="1006669" y="546955"/>
                  </a:cubicBezTo>
                  <a:cubicBezTo>
                    <a:pt x="1001889" y="548754"/>
                    <a:pt x="996974" y="550168"/>
                    <a:pt x="991966" y="551177"/>
                  </a:cubicBezTo>
                  <a:cubicBezTo>
                    <a:pt x="984950" y="552801"/>
                    <a:pt x="977723" y="554501"/>
                    <a:pt x="971757" y="557883"/>
                  </a:cubicBezTo>
                  <a:cubicBezTo>
                    <a:pt x="966232" y="561170"/>
                    <a:pt x="961680" y="565864"/>
                    <a:pt x="958565" y="571485"/>
                  </a:cubicBezTo>
                  <a:cubicBezTo>
                    <a:pt x="957317" y="573804"/>
                    <a:pt x="955711" y="575913"/>
                    <a:pt x="953805" y="577732"/>
                  </a:cubicBezTo>
                  <a:cubicBezTo>
                    <a:pt x="952740" y="578296"/>
                    <a:pt x="951627" y="578762"/>
                    <a:pt x="950478" y="579127"/>
                  </a:cubicBezTo>
                  <a:cubicBezTo>
                    <a:pt x="945909" y="580617"/>
                    <a:pt x="940001" y="580521"/>
                    <a:pt x="933787" y="580445"/>
                  </a:cubicBezTo>
                  <a:cubicBezTo>
                    <a:pt x="930479" y="580445"/>
                    <a:pt x="927172" y="580330"/>
                    <a:pt x="923883" y="580445"/>
                  </a:cubicBezTo>
                  <a:cubicBezTo>
                    <a:pt x="923423" y="580468"/>
                    <a:pt x="922962" y="580520"/>
                    <a:pt x="922507" y="580598"/>
                  </a:cubicBezTo>
                  <a:cubicBezTo>
                    <a:pt x="920019" y="581043"/>
                    <a:pt x="917572" y="581683"/>
                    <a:pt x="915184" y="582508"/>
                  </a:cubicBezTo>
                  <a:cubicBezTo>
                    <a:pt x="910636" y="584300"/>
                    <a:pt x="906254" y="586486"/>
                    <a:pt x="902088" y="589042"/>
                  </a:cubicBezTo>
                  <a:cubicBezTo>
                    <a:pt x="897860" y="591738"/>
                    <a:pt x="893304" y="593881"/>
                    <a:pt x="888532" y="595423"/>
                  </a:cubicBezTo>
                  <a:cubicBezTo>
                    <a:pt x="884139" y="596413"/>
                    <a:pt x="879652" y="596919"/>
                    <a:pt x="875149" y="596932"/>
                  </a:cubicBezTo>
                  <a:cubicBezTo>
                    <a:pt x="869230" y="596879"/>
                    <a:pt x="863335" y="597696"/>
                    <a:pt x="857655" y="599359"/>
                  </a:cubicBezTo>
                  <a:cubicBezTo>
                    <a:pt x="855648" y="600044"/>
                    <a:pt x="853724" y="600956"/>
                    <a:pt x="851919" y="602071"/>
                  </a:cubicBezTo>
                  <a:cubicBezTo>
                    <a:pt x="853757" y="599821"/>
                    <a:pt x="855405" y="597425"/>
                    <a:pt x="856852" y="594907"/>
                  </a:cubicBezTo>
                  <a:cubicBezTo>
                    <a:pt x="857674" y="593513"/>
                    <a:pt x="858477" y="592137"/>
                    <a:pt x="858955" y="591468"/>
                  </a:cubicBezTo>
                  <a:cubicBezTo>
                    <a:pt x="859768" y="590465"/>
                    <a:pt x="860915" y="589787"/>
                    <a:pt x="862186" y="589558"/>
                  </a:cubicBezTo>
                  <a:cubicBezTo>
                    <a:pt x="864911" y="589193"/>
                    <a:pt x="867668" y="589122"/>
                    <a:pt x="870407" y="589348"/>
                  </a:cubicBezTo>
                  <a:cubicBezTo>
                    <a:pt x="876116" y="589848"/>
                    <a:pt x="881869" y="589422"/>
                    <a:pt x="887443" y="588087"/>
                  </a:cubicBezTo>
                  <a:cubicBezTo>
                    <a:pt x="893501" y="586209"/>
                    <a:pt x="899111" y="583106"/>
                    <a:pt x="903923" y="578974"/>
                  </a:cubicBezTo>
                  <a:cubicBezTo>
                    <a:pt x="905787" y="577442"/>
                    <a:pt x="907776" y="576068"/>
                    <a:pt x="909869" y="574867"/>
                  </a:cubicBezTo>
                  <a:cubicBezTo>
                    <a:pt x="910426" y="574580"/>
                    <a:pt x="910999" y="574330"/>
                    <a:pt x="911590" y="574121"/>
                  </a:cubicBezTo>
                  <a:cubicBezTo>
                    <a:pt x="913502" y="574121"/>
                    <a:pt x="915624" y="574121"/>
                    <a:pt x="917651" y="574255"/>
                  </a:cubicBezTo>
                  <a:cubicBezTo>
                    <a:pt x="924021" y="574771"/>
                    <a:pt x="930434" y="574334"/>
                    <a:pt x="936674" y="572956"/>
                  </a:cubicBezTo>
                  <a:cubicBezTo>
                    <a:pt x="938504" y="572452"/>
                    <a:pt x="940293" y="571814"/>
                    <a:pt x="942027" y="571046"/>
                  </a:cubicBezTo>
                  <a:cubicBezTo>
                    <a:pt x="942628" y="570782"/>
                    <a:pt x="943197" y="570455"/>
                    <a:pt x="943729" y="570071"/>
                  </a:cubicBezTo>
                  <a:cubicBezTo>
                    <a:pt x="947639" y="567066"/>
                    <a:pt x="950837" y="563238"/>
                    <a:pt x="953097" y="558857"/>
                  </a:cubicBezTo>
                  <a:cubicBezTo>
                    <a:pt x="954128" y="556606"/>
                    <a:pt x="955690" y="554641"/>
                    <a:pt x="957648" y="553126"/>
                  </a:cubicBezTo>
                  <a:cubicBezTo>
                    <a:pt x="960420" y="551311"/>
                    <a:pt x="965295" y="549973"/>
                    <a:pt x="970381" y="548560"/>
                  </a:cubicBezTo>
                  <a:cubicBezTo>
                    <a:pt x="974918" y="547402"/>
                    <a:pt x="979386" y="545992"/>
                    <a:pt x="983764" y="544337"/>
                  </a:cubicBezTo>
                  <a:cubicBezTo>
                    <a:pt x="990737" y="541544"/>
                    <a:pt x="996826" y="536925"/>
                    <a:pt x="1001392" y="530964"/>
                  </a:cubicBezTo>
                  <a:cubicBezTo>
                    <a:pt x="1002579" y="529499"/>
                    <a:pt x="1003856" y="528106"/>
                    <a:pt x="1005216" y="526800"/>
                  </a:cubicBezTo>
                  <a:cubicBezTo>
                    <a:pt x="1006803" y="525730"/>
                    <a:pt x="1008485" y="524717"/>
                    <a:pt x="1009957" y="523857"/>
                  </a:cubicBezTo>
                  <a:cubicBezTo>
                    <a:pt x="1016152" y="520839"/>
                    <a:pt x="1021849" y="518546"/>
                    <a:pt x="1026610" y="516693"/>
                  </a:cubicBezTo>
                  <a:cubicBezTo>
                    <a:pt x="1027551" y="516328"/>
                    <a:pt x="1028419" y="515797"/>
                    <a:pt x="1029172" y="515127"/>
                  </a:cubicBezTo>
                  <a:lnTo>
                    <a:pt x="1033302" y="511554"/>
                  </a:lnTo>
                  <a:cubicBezTo>
                    <a:pt x="1036475" y="508822"/>
                    <a:pt x="1039630" y="506071"/>
                    <a:pt x="1042861" y="503091"/>
                  </a:cubicBezTo>
                  <a:cubicBezTo>
                    <a:pt x="1050509" y="499499"/>
                    <a:pt x="1057181" y="496060"/>
                    <a:pt x="1063892" y="492297"/>
                  </a:cubicBezTo>
                  <a:cubicBezTo>
                    <a:pt x="1068156" y="490577"/>
                    <a:pt x="1072266" y="488476"/>
                    <a:pt x="1076338" y="486374"/>
                  </a:cubicBezTo>
                  <a:cubicBezTo>
                    <a:pt x="1080667" y="484045"/>
                    <a:pt x="1085135" y="481992"/>
                    <a:pt x="1089722" y="480223"/>
                  </a:cubicBezTo>
                  <a:lnTo>
                    <a:pt x="1091748" y="479420"/>
                  </a:lnTo>
                  <a:cubicBezTo>
                    <a:pt x="1094196" y="478293"/>
                    <a:pt x="1096872" y="477223"/>
                    <a:pt x="1099530" y="476153"/>
                  </a:cubicBezTo>
                  <a:cubicBezTo>
                    <a:pt x="1107005" y="473173"/>
                    <a:pt x="1114060" y="470422"/>
                    <a:pt x="1118534" y="465818"/>
                  </a:cubicBezTo>
                  <a:cubicBezTo>
                    <a:pt x="1123008" y="461214"/>
                    <a:pt x="1123371" y="456074"/>
                    <a:pt x="1120045" y="449865"/>
                  </a:cubicBezTo>
                  <a:cubicBezTo>
                    <a:pt x="1122664" y="448528"/>
                    <a:pt x="1126354" y="447114"/>
                    <a:pt x="1129107" y="446045"/>
                  </a:cubicBezTo>
                  <a:cubicBezTo>
                    <a:pt x="1133938" y="444413"/>
                    <a:pt x="1138579" y="442268"/>
                    <a:pt x="1142949" y="439645"/>
                  </a:cubicBezTo>
                  <a:cubicBezTo>
                    <a:pt x="1149117" y="435785"/>
                    <a:pt x="1154120" y="430325"/>
                    <a:pt x="1157422" y="423845"/>
                  </a:cubicBezTo>
                  <a:cubicBezTo>
                    <a:pt x="1160194" y="417808"/>
                    <a:pt x="1158761" y="412096"/>
                    <a:pt x="1157594" y="407434"/>
                  </a:cubicBezTo>
                  <a:cubicBezTo>
                    <a:pt x="1156929" y="405002"/>
                    <a:pt x="1155828" y="402710"/>
                    <a:pt x="1154344" y="400671"/>
                  </a:cubicBezTo>
                  <a:lnTo>
                    <a:pt x="1154344" y="400671"/>
                  </a:lnTo>
                  <a:cubicBezTo>
                    <a:pt x="1157097" y="398474"/>
                    <a:pt x="1161590" y="394940"/>
                    <a:pt x="1161877" y="389113"/>
                  </a:cubicBezTo>
                  <a:cubicBezTo>
                    <a:pt x="1162374" y="385292"/>
                    <a:pt x="1161877" y="377517"/>
                    <a:pt x="1151820" y="371250"/>
                  </a:cubicBezTo>
                  <a:cubicBezTo>
                    <a:pt x="1147576" y="368576"/>
                    <a:pt x="1142012" y="367047"/>
                    <a:pt x="1136105" y="365519"/>
                  </a:cubicBezTo>
                  <a:cubicBezTo>
                    <a:pt x="1132158" y="364644"/>
                    <a:pt x="1128316" y="363364"/>
                    <a:pt x="1124633" y="361698"/>
                  </a:cubicBezTo>
                  <a:cubicBezTo>
                    <a:pt x="1123830" y="361239"/>
                    <a:pt x="1123696" y="361048"/>
                    <a:pt x="1122817" y="359501"/>
                  </a:cubicBezTo>
                  <a:cubicBezTo>
                    <a:pt x="1121693" y="357327"/>
                    <a:pt x="1120228" y="355348"/>
                    <a:pt x="1118477" y="353636"/>
                  </a:cubicBezTo>
                  <a:cubicBezTo>
                    <a:pt x="1116534" y="351890"/>
                    <a:pt x="1114464" y="350294"/>
                    <a:pt x="1112282" y="348860"/>
                  </a:cubicBezTo>
                  <a:cubicBezTo>
                    <a:pt x="1111326" y="348210"/>
                    <a:pt x="1109950" y="347255"/>
                    <a:pt x="1108936" y="346453"/>
                  </a:cubicBezTo>
                  <a:cubicBezTo>
                    <a:pt x="1110252" y="340830"/>
                    <a:pt x="1107808" y="334997"/>
                    <a:pt x="1102876" y="331990"/>
                  </a:cubicBezTo>
                  <a:cubicBezTo>
                    <a:pt x="1098402" y="328972"/>
                    <a:pt x="1092456" y="327444"/>
                    <a:pt x="1086166" y="325858"/>
                  </a:cubicBezTo>
                  <a:cubicBezTo>
                    <a:pt x="1082309" y="325002"/>
                    <a:pt x="1078535" y="323814"/>
                    <a:pt x="1074885" y="322304"/>
                  </a:cubicBezTo>
                  <a:cubicBezTo>
                    <a:pt x="1071576" y="320562"/>
                    <a:pt x="1068515" y="318384"/>
                    <a:pt x="1065785" y="315828"/>
                  </a:cubicBezTo>
                  <a:cubicBezTo>
                    <a:pt x="1064772" y="314987"/>
                    <a:pt x="1063758" y="314109"/>
                    <a:pt x="1062707" y="313268"/>
                  </a:cubicBezTo>
                  <a:cubicBezTo>
                    <a:pt x="1062286" y="312427"/>
                    <a:pt x="1061923" y="311587"/>
                    <a:pt x="1061560" y="310727"/>
                  </a:cubicBezTo>
                  <a:cubicBezTo>
                    <a:pt x="1059829" y="306257"/>
                    <a:pt x="1057231" y="302172"/>
                    <a:pt x="1053912" y="298710"/>
                  </a:cubicBezTo>
                  <a:cubicBezTo>
                    <a:pt x="1047205" y="291548"/>
                    <a:pt x="1038917" y="286054"/>
                    <a:pt x="1029707" y="282662"/>
                  </a:cubicBezTo>
                  <a:cubicBezTo>
                    <a:pt x="1020798" y="279510"/>
                    <a:pt x="1012118" y="279243"/>
                    <a:pt x="1003724" y="279013"/>
                  </a:cubicBezTo>
                  <a:cubicBezTo>
                    <a:pt x="997511" y="279052"/>
                    <a:pt x="991310" y="278412"/>
                    <a:pt x="985236" y="277103"/>
                  </a:cubicBezTo>
                  <a:cubicBezTo>
                    <a:pt x="981166" y="275924"/>
                    <a:pt x="977264" y="274222"/>
                    <a:pt x="973631" y="272040"/>
                  </a:cubicBezTo>
                  <a:cubicBezTo>
                    <a:pt x="970071" y="270025"/>
                    <a:pt x="966379" y="268250"/>
                    <a:pt x="962580" y="266729"/>
                  </a:cubicBezTo>
                  <a:cubicBezTo>
                    <a:pt x="959101" y="265125"/>
                    <a:pt x="955239" y="263749"/>
                    <a:pt x="951357" y="262354"/>
                  </a:cubicBezTo>
                  <a:cubicBezTo>
                    <a:pt x="946014" y="260709"/>
                    <a:pt x="940880" y="258446"/>
                    <a:pt x="936062" y="255610"/>
                  </a:cubicBezTo>
                  <a:cubicBezTo>
                    <a:pt x="933278" y="253589"/>
                    <a:pt x="930975" y="250980"/>
                    <a:pt x="929313" y="247969"/>
                  </a:cubicBezTo>
                  <a:cubicBezTo>
                    <a:pt x="928602" y="246809"/>
                    <a:pt x="927830" y="245686"/>
                    <a:pt x="927000" y="244606"/>
                  </a:cubicBezTo>
                  <a:cubicBezTo>
                    <a:pt x="924734" y="240629"/>
                    <a:pt x="921738" y="237115"/>
                    <a:pt x="918167" y="234252"/>
                  </a:cubicBezTo>
                  <a:cubicBezTo>
                    <a:pt x="908596" y="226279"/>
                    <a:pt x="897109" y="220939"/>
                    <a:pt x="884842" y="218758"/>
                  </a:cubicBezTo>
                  <a:cubicBezTo>
                    <a:pt x="877982" y="217860"/>
                    <a:pt x="871019" y="218131"/>
                    <a:pt x="864251" y="219560"/>
                  </a:cubicBezTo>
                  <a:cubicBezTo>
                    <a:pt x="860529" y="220267"/>
                    <a:pt x="856758" y="220689"/>
                    <a:pt x="852971" y="220821"/>
                  </a:cubicBezTo>
                  <a:cubicBezTo>
                    <a:pt x="852541" y="220821"/>
                    <a:pt x="852113" y="220859"/>
                    <a:pt x="851690" y="220936"/>
                  </a:cubicBezTo>
                  <a:cubicBezTo>
                    <a:pt x="849721" y="221217"/>
                    <a:pt x="847734" y="221369"/>
                    <a:pt x="845744" y="221394"/>
                  </a:cubicBezTo>
                  <a:cubicBezTo>
                    <a:pt x="833833" y="220936"/>
                    <a:pt x="824847" y="219484"/>
                    <a:pt x="818251" y="217115"/>
                  </a:cubicBezTo>
                  <a:cubicBezTo>
                    <a:pt x="813853" y="215491"/>
                    <a:pt x="811005" y="212568"/>
                    <a:pt x="807353" y="208862"/>
                  </a:cubicBezTo>
                  <a:cubicBezTo>
                    <a:pt x="802263" y="203109"/>
                    <a:pt x="795971" y="198543"/>
                    <a:pt x="788922" y="195488"/>
                  </a:cubicBezTo>
                  <a:cubicBezTo>
                    <a:pt x="781122" y="192336"/>
                    <a:pt x="774201" y="193177"/>
                    <a:pt x="768637" y="193884"/>
                  </a:cubicBezTo>
                  <a:cubicBezTo>
                    <a:pt x="765574" y="194401"/>
                    <a:pt x="762458" y="194516"/>
                    <a:pt x="759364" y="194228"/>
                  </a:cubicBezTo>
                  <a:cubicBezTo>
                    <a:pt x="758793" y="194161"/>
                    <a:pt x="758215" y="194161"/>
                    <a:pt x="757643" y="194228"/>
                  </a:cubicBezTo>
                  <a:cubicBezTo>
                    <a:pt x="756863" y="194287"/>
                    <a:pt x="756080" y="194243"/>
                    <a:pt x="755311" y="194094"/>
                  </a:cubicBezTo>
                  <a:cubicBezTo>
                    <a:pt x="751105" y="193406"/>
                    <a:pt x="746631" y="190674"/>
                    <a:pt x="741928" y="187789"/>
                  </a:cubicBezTo>
                  <a:cubicBezTo>
                    <a:pt x="736421" y="184427"/>
                    <a:pt x="730208" y="180625"/>
                    <a:pt x="722809" y="179059"/>
                  </a:cubicBezTo>
                  <a:cubicBezTo>
                    <a:pt x="720034" y="178482"/>
                    <a:pt x="717211" y="178182"/>
                    <a:pt x="714377" y="178161"/>
                  </a:cubicBezTo>
                  <a:cubicBezTo>
                    <a:pt x="710247" y="178161"/>
                    <a:pt x="706385" y="178371"/>
                    <a:pt x="702523" y="178600"/>
                  </a:cubicBezTo>
                  <a:cubicBezTo>
                    <a:pt x="698287" y="178909"/>
                    <a:pt x="694036" y="179005"/>
                    <a:pt x="689790" y="178887"/>
                  </a:cubicBezTo>
                  <a:cubicBezTo>
                    <a:pt x="683219" y="178312"/>
                    <a:pt x="676739" y="176970"/>
                    <a:pt x="670480" y="174894"/>
                  </a:cubicBezTo>
                  <a:cubicBezTo>
                    <a:pt x="666656" y="173786"/>
                    <a:pt x="662832" y="172697"/>
                    <a:pt x="659008" y="171913"/>
                  </a:cubicBezTo>
                  <a:cubicBezTo>
                    <a:pt x="648088" y="169693"/>
                    <a:pt x="636915" y="168981"/>
                    <a:pt x="625799" y="169793"/>
                  </a:cubicBezTo>
                  <a:cubicBezTo>
                    <a:pt x="615819" y="170882"/>
                    <a:pt x="606814" y="174187"/>
                    <a:pt x="598095" y="177435"/>
                  </a:cubicBezTo>
                  <a:lnTo>
                    <a:pt x="595017" y="178543"/>
                  </a:lnTo>
                  <a:cubicBezTo>
                    <a:pt x="591193" y="179937"/>
                    <a:pt x="587369" y="181408"/>
                    <a:pt x="583546" y="182879"/>
                  </a:cubicBezTo>
                  <a:cubicBezTo>
                    <a:pt x="578785" y="184790"/>
                    <a:pt x="573986" y="186605"/>
                    <a:pt x="569168" y="188267"/>
                  </a:cubicBezTo>
                  <a:cubicBezTo>
                    <a:pt x="561779" y="189392"/>
                    <a:pt x="554328" y="190063"/>
                    <a:pt x="546856" y="190273"/>
                  </a:cubicBezTo>
                  <a:lnTo>
                    <a:pt x="542134" y="190445"/>
                  </a:lnTo>
                  <a:cubicBezTo>
                    <a:pt x="539591" y="189910"/>
                    <a:pt x="537163" y="189337"/>
                    <a:pt x="534811" y="188802"/>
                  </a:cubicBezTo>
                  <a:cubicBezTo>
                    <a:pt x="522116" y="185898"/>
                    <a:pt x="511142" y="183376"/>
                    <a:pt x="501410" y="187751"/>
                  </a:cubicBezTo>
                  <a:cubicBezTo>
                    <a:pt x="494470" y="190846"/>
                    <a:pt x="491296" y="196788"/>
                    <a:pt x="488754" y="201545"/>
                  </a:cubicBezTo>
                  <a:cubicBezTo>
                    <a:pt x="487708" y="203982"/>
                    <a:pt x="486216" y="206206"/>
                    <a:pt x="484356" y="208097"/>
                  </a:cubicBezTo>
                  <a:lnTo>
                    <a:pt x="483037" y="209091"/>
                  </a:lnTo>
                  <a:cubicBezTo>
                    <a:pt x="477378" y="212425"/>
                    <a:pt x="471147" y="214679"/>
                    <a:pt x="464664" y="215739"/>
                  </a:cubicBezTo>
                  <a:cubicBezTo>
                    <a:pt x="459637" y="216347"/>
                    <a:pt x="454557" y="216387"/>
                    <a:pt x="449521" y="215854"/>
                  </a:cubicBezTo>
                  <a:cubicBezTo>
                    <a:pt x="440363" y="215223"/>
                    <a:pt x="431702" y="214688"/>
                    <a:pt x="425527" y="219388"/>
                  </a:cubicBezTo>
                  <a:lnTo>
                    <a:pt x="425527" y="219388"/>
                  </a:lnTo>
                  <a:cubicBezTo>
                    <a:pt x="416617" y="226189"/>
                    <a:pt x="418778" y="236812"/>
                    <a:pt x="420078" y="243173"/>
                  </a:cubicBezTo>
                  <a:cubicBezTo>
                    <a:pt x="420717" y="245493"/>
                    <a:pt x="420994" y="247896"/>
                    <a:pt x="420900" y="250299"/>
                  </a:cubicBezTo>
                  <a:cubicBezTo>
                    <a:pt x="419925" y="253891"/>
                    <a:pt x="416140" y="257311"/>
                    <a:pt x="411742" y="261265"/>
                  </a:cubicBezTo>
                  <a:lnTo>
                    <a:pt x="407479" y="265086"/>
                  </a:lnTo>
                  <a:cubicBezTo>
                    <a:pt x="404051" y="268472"/>
                    <a:pt x="400297" y="271511"/>
                    <a:pt x="396275" y="274161"/>
                  </a:cubicBezTo>
                  <a:cubicBezTo>
                    <a:pt x="395740" y="274486"/>
                    <a:pt x="395223" y="274849"/>
                    <a:pt x="394650" y="275154"/>
                  </a:cubicBezTo>
                  <a:cubicBezTo>
                    <a:pt x="391214" y="276822"/>
                    <a:pt x="387637" y="278184"/>
                    <a:pt x="383962" y="279224"/>
                  </a:cubicBezTo>
                  <a:cubicBezTo>
                    <a:pt x="378272" y="280695"/>
                    <a:pt x="372862" y="283081"/>
                    <a:pt x="367940" y="286292"/>
                  </a:cubicBezTo>
                  <a:cubicBezTo>
                    <a:pt x="361593" y="290916"/>
                    <a:pt x="357788" y="296819"/>
                    <a:pt x="354098" y="302531"/>
                  </a:cubicBezTo>
                  <a:lnTo>
                    <a:pt x="349491" y="309352"/>
                  </a:lnTo>
                  <a:cubicBezTo>
                    <a:pt x="344818" y="315304"/>
                    <a:pt x="341463" y="322180"/>
                    <a:pt x="339644" y="329526"/>
                  </a:cubicBezTo>
                  <a:cubicBezTo>
                    <a:pt x="337981" y="337435"/>
                    <a:pt x="339644" y="344810"/>
                    <a:pt x="340791" y="350101"/>
                  </a:cubicBezTo>
                  <a:lnTo>
                    <a:pt x="341327" y="352547"/>
                  </a:lnTo>
                  <a:cubicBezTo>
                    <a:pt x="341485" y="353258"/>
                    <a:pt x="341684" y="353959"/>
                    <a:pt x="341919" y="354648"/>
                  </a:cubicBezTo>
                  <a:cubicBezTo>
                    <a:pt x="341931" y="356140"/>
                    <a:pt x="341809" y="357629"/>
                    <a:pt x="341556" y="359100"/>
                  </a:cubicBezTo>
                  <a:cubicBezTo>
                    <a:pt x="340382" y="365074"/>
                    <a:pt x="340791" y="371252"/>
                    <a:pt x="342742" y="377020"/>
                  </a:cubicBezTo>
                  <a:cubicBezTo>
                    <a:pt x="345304" y="383668"/>
                    <a:pt x="350064" y="388712"/>
                    <a:pt x="354213" y="393163"/>
                  </a:cubicBezTo>
                  <a:cubicBezTo>
                    <a:pt x="356496" y="395337"/>
                    <a:pt x="358505" y="397783"/>
                    <a:pt x="360197" y="400442"/>
                  </a:cubicBezTo>
                  <a:cubicBezTo>
                    <a:pt x="360568" y="403164"/>
                    <a:pt x="361650" y="405740"/>
                    <a:pt x="363333" y="407912"/>
                  </a:cubicBezTo>
                  <a:cubicBezTo>
                    <a:pt x="363715" y="408466"/>
                    <a:pt x="364155" y="409115"/>
                    <a:pt x="364671" y="409975"/>
                  </a:cubicBezTo>
                  <a:cubicBezTo>
                    <a:pt x="366279" y="412529"/>
                    <a:pt x="367491" y="415313"/>
                    <a:pt x="368265" y="418228"/>
                  </a:cubicBezTo>
                  <a:cubicBezTo>
                    <a:pt x="368514" y="419355"/>
                    <a:pt x="366354" y="422718"/>
                    <a:pt x="365379" y="424323"/>
                  </a:cubicBezTo>
                  <a:cubicBezTo>
                    <a:pt x="364805" y="425221"/>
                    <a:pt x="364174" y="426119"/>
                    <a:pt x="363467" y="426978"/>
                  </a:cubicBezTo>
                  <a:cubicBezTo>
                    <a:pt x="360790" y="430226"/>
                    <a:pt x="358922" y="434064"/>
                    <a:pt x="358018" y="438173"/>
                  </a:cubicBezTo>
                  <a:cubicBezTo>
                    <a:pt x="356373" y="448757"/>
                    <a:pt x="363256" y="454623"/>
                    <a:pt x="369910" y="460277"/>
                  </a:cubicBezTo>
                  <a:cubicBezTo>
                    <a:pt x="372204" y="462188"/>
                    <a:pt x="374747" y="464098"/>
                    <a:pt x="377251" y="466009"/>
                  </a:cubicBezTo>
                  <a:cubicBezTo>
                    <a:pt x="381196" y="468706"/>
                    <a:pt x="385381" y="471035"/>
                    <a:pt x="389755" y="472963"/>
                  </a:cubicBezTo>
                  <a:cubicBezTo>
                    <a:pt x="394382" y="475160"/>
                    <a:pt x="399162" y="477433"/>
                    <a:pt x="401227" y="479860"/>
                  </a:cubicBezTo>
                  <a:cubicBezTo>
                    <a:pt x="402068" y="480834"/>
                    <a:pt x="402737" y="482095"/>
                    <a:pt x="401743" y="487272"/>
                  </a:cubicBezTo>
                  <a:cubicBezTo>
                    <a:pt x="400441" y="492411"/>
                    <a:pt x="400362" y="497783"/>
                    <a:pt x="401513" y="502957"/>
                  </a:cubicBezTo>
                  <a:cubicBezTo>
                    <a:pt x="404565" y="514328"/>
                    <a:pt x="412203" y="523922"/>
                    <a:pt x="422602" y="529455"/>
                  </a:cubicBezTo>
                  <a:cubicBezTo>
                    <a:pt x="428949" y="532645"/>
                    <a:pt x="436176" y="533677"/>
                    <a:pt x="442562" y="534594"/>
                  </a:cubicBezTo>
                  <a:cubicBezTo>
                    <a:pt x="445973" y="535003"/>
                    <a:pt x="449351" y="535641"/>
                    <a:pt x="452676" y="536505"/>
                  </a:cubicBezTo>
                  <a:lnTo>
                    <a:pt x="454875" y="537116"/>
                  </a:lnTo>
                  <a:cubicBezTo>
                    <a:pt x="458679" y="538079"/>
                    <a:pt x="462427" y="539260"/>
                    <a:pt x="466098" y="540650"/>
                  </a:cubicBezTo>
                  <a:cubicBezTo>
                    <a:pt x="467195" y="541479"/>
                    <a:pt x="468174" y="542458"/>
                    <a:pt x="469004" y="543554"/>
                  </a:cubicBezTo>
                  <a:cubicBezTo>
                    <a:pt x="469960" y="544758"/>
                    <a:pt x="470208" y="547910"/>
                    <a:pt x="470438" y="550948"/>
                  </a:cubicBezTo>
                  <a:cubicBezTo>
                    <a:pt x="470915" y="557023"/>
                    <a:pt x="471623" y="566231"/>
                    <a:pt x="479997" y="571963"/>
                  </a:cubicBezTo>
                  <a:cubicBezTo>
                    <a:pt x="486790" y="576597"/>
                    <a:pt x="495223" y="578158"/>
                    <a:pt x="503227" y="576261"/>
                  </a:cubicBezTo>
                  <a:lnTo>
                    <a:pt x="504546" y="576089"/>
                  </a:lnTo>
                  <a:cubicBezTo>
                    <a:pt x="506745" y="575803"/>
                    <a:pt x="508905" y="575516"/>
                    <a:pt x="510989" y="575344"/>
                  </a:cubicBezTo>
                  <a:cubicBezTo>
                    <a:pt x="513016" y="577770"/>
                    <a:pt x="514928" y="580273"/>
                    <a:pt x="516725" y="582776"/>
                  </a:cubicBezTo>
                  <a:cubicBezTo>
                    <a:pt x="519000" y="585737"/>
                    <a:pt x="521256" y="588698"/>
                    <a:pt x="523722" y="591621"/>
                  </a:cubicBezTo>
                  <a:cubicBezTo>
                    <a:pt x="525061" y="593207"/>
                    <a:pt x="526303" y="594850"/>
                    <a:pt x="527546" y="596512"/>
                  </a:cubicBezTo>
                  <a:cubicBezTo>
                    <a:pt x="531370" y="601632"/>
                    <a:pt x="535863" y="607459"/>
                    <a:pt x="542841" y="611891"/>
                  </a:cubicBezTo>
                  <a:cubicBezTo>
                    <a:pt x="547908" y="615120"/>
                    <a:pt x="553701" y="616725"/>
                    <a:pt x="560335" y="618482"/>
                  </a:cubicBezTo>
                  <a:cubicBezTo>
                    <a:pt x="562914" y="618918"/>
                    <a:pt x="565467" y="619491"/>
                    <a:pt x="567983" y="620202"/>
                  </a:cubicBezTo>
                  <a:cubicBezTo>
                    <a:pt x="570615" y="621061"/>
                    <a:pt x="573174" y="622135"/>
                    <a:pt x="575630" y="623411"/>
                  </a:cubicBezTo>
                  <a:cubicBezTo>
                    <a:pt x="580525" y="625761"/>
                    <a:pt x="586089" y="628550"/>
                    <a:pt x="593583" y="627996"/>
                  </a:cubicBezTo>
                  <a:cubicBezTo>
                    <a:pt x="599797" y="627614"/>
                    <a:pt x="605055" y="624978"/>
                    <a:pt x="610274" y="622437"/>
                  </a:cubicBezTo>
                  <a:cubicBezTo>
                    <a:pt x="614127" y="620318"/>
                    <a:pt x="618231" y="618694"/>
                    <a:pt x="622491" y="617603"/>
                  </a:cubicBezTo>
                  <a:cubicBezTo>
                    <a:pt x="628055" y="616935"/>
                    <a:pt x="634918" y="619304"/>
                    <a:pt x="640845" y="621768"/>
                  </a:cubicBezTo>
                  <a:cubicBezTo>
                    <a:pt x="643650" y="623056"/>
                    <a:pt x="646298" y="624659"/>
                    <a:pt x="648742" y="626544"/>
                  </a:cubicBezTo>
                  <a:cubicBezTo>
                    <a:pt x="653315" y="630233"/>
                    <a:pt x="658659" y="632845"/>
                    <a:pt x="664381" y="634186"/>
                  </a:cubicBezTo>
                  <a:cubicBezTo>
                    <a:pt x="666369" y="634582"/>
                    <a:pt x="668381" y="634855"/>
                    <a:pt x="670403" y="635008"/>
                  </a:cubicBezTo>
                  <a:lnTo>
                    <a:pt x="674877" y="635371"/>
                  </a:lnTo>
                  <a:cubicBezTo>
                    <a:pt x="677975" y="635638"/>
                    <a:pt x="681339" y="635925"/>
                    <a:pt x="684915" y="635925"/>
                  </a:cubicBezTo>
                  <a:cubicBezTo>
                    <a:pt x="686972" y="635927"/>
                    <a:pt x="689027" y="635820"/>
                    <a:pt x="691071" y="635600"/>
                  </a:cubicBezTo>
                  <a:cubicBezTo>
                    <a:pt x="696428" y="634859"/>
                    <a:pt x="701657" y="633386"/>
                    <a:pt x="706615" y="631225"/>
                  </a:cubicBezTo>
                  <a:cubicBezTo>
                    <a:pt x="709957" y="629756"/>
                    <a:pt x="713461" y="628686"/>
                    <a:pt x="717054" y="628034"/>
                  </a:cubicBezTo>
                  <a:cubicBezTo>
                    <a:pt x="721394" y="627423"/>
                    <a:pt x="726040" y="626965"/>
                    <a:pt x="730762" y="626487"/>
                  </a:cubicBezTo>
                  <a:lnTo>
                    <a:pt x="741392" y="625303"/>
                  </a:lnTo>
                  <a:cubicBezTo>
                    <a:pt x="743979" y="625026"/>
                    <a:pt x="746587" y="625026"/>
                    <a:pt x="749174" y="625303"/>
                  </a:cubicBezTo>
                  <a:cubicBezTo>
                    <a:pt x="754156" y="625866"/>
                    <a:pt x="759200" y="625463"/>
                    <a:pt x="764029" y="624118"/>
                  </a:cubicBezTo>
                  <a:cubicBezTo>
                    <a:pt x="768669" y="623144"/>
                    <a:pt x="773193" y="621684"/>
                    <a:pt x="777527" y="619762"/>
                  </a:cubicBezTo>
                  <a:cubicBezTo>
                    <a:pt x="781422" y="618056"/>
                    <a:pt x="785458" y="616694"/>
                    <a:pt x="789591" y="615693"/>
                  </a:cubicBezTo>
                  <a:cubicBezTo>
                    <a:pt x="797488" y="613737"/>
                    <a:pt x="805521" y="612390"/>
                    <a:pt x="813624" y="611662"/>
                  </a:cubicBezTo>
                  <a:cubicBezTo>
                    <a:pt x="816253" y="611631"/>
                    <a:pt x="818880" y="611803"/>
                    <a:pt x="821482" y="612178"/>
                  </a:cubicBezTo>
                  <a:cubicBezTo>
                    <a:pt x="827428" y="612904"/>
                    <a:pt x="834196" y="613706"/>
                    <a:pt x="842245" y="609771"/>
                  </a:cubicBezTo>
                  <a:cubicBezTo>
                    <a:pt x="843318" y="609211"/>
                    <a:pt x="844346" y="608573"/>
                    <a:pt x="845323" y="607860"/>
                  </a:cubicBezTo>
                  <a:cubicBezTo>
                    <a:pt x="844635" y="608682"/>
                    <a:pt x="843985" y="609503"/>
                    <a:pt x="843411" y="610248"/>
                  </a:cubicBezTo>
                  <a:cubicBezTo>
                    <a:pt x="842067" y="612311"/>
                    <a:pt x="840830" y="614442"/>
                    <a:pt x="839702" y="616629"/>
                  </a:cubicBezTo>
                  <a:cubicBezTo>
                    <a:pt x="836892" y="621921"/>
                    <a:pt x="835343" y="624557"/>
                    <a:pt x="830716" y="626506"/>
                  </a:cubicBezTo>
                  <a:cubicBezTo>
                    <a:pt x="826893" y="628092"/>
                    <a:pt x="823814" y="627576"/>
                    <a:pt x="818060" y="626506"/>
                  </a:cubicBezTo>
                  <a:cubicBezTo>
                    <a:pt x="813050" y="625329"/>
                    <a:pt x="807907" y="624829"/>
                    <a:pt x="802764" y="625016"/>
                  </a:cubicBezTo>
                  <a:cubicBezTo>
                    <a:pt x="792096" y="625627"/>
                    <a:pt x="780070" y="628837"/>
                    <a:pt x="770453" y="631531"/>
                  </a:cubicBezTo>
                  <a:cubicBezTo>
                    <a:pt x="764855" y="633162"/>
                    <a:pt x="759427" y="635325"/>
                    <a:pt x="754240" y="637988"/>
                  </a:cubicBezTo>
                  <a:cubicBezTo>
                    <a:pt x="749853" y="640368"/>
                    <a:pt x="745145" y="642113"/>
                    <a:pt x="740264" y="643165"/>
                  </a:cubicBezTo>
                  <a:cubicBezTo>
                    <a:pt x="736326" y="644082"/>
                    <a:pt x="733496" y="643490"/>
                    <a:pt x="729194" y="642630"/>
                  </a:cubicBezTo>
                  <a:cubicBezTo>
                    <a:pt x="724260" y="641446"/>
                    <a:pt x="719178" y="640976"/>
                    <a:pt x="714109" y="641236"/>
                  </a:cubicBezTo>
                  <a:cubicBezTo>
                    <a:pt x="712484" y="641350"/>
                    <a:pt x="710821" y="641503"/>
                    <a:pt x="709139" y="641656"/>
                  </a:cubicBezTo>
                  <a:cubicBezTo>
                    <a:pt x="700436" y="642426"/>
                    <a:pt x="691790" y="643740"/>
                    <a:pt x="683251" y="645592"/>
                  </a:cubicBezTo>
                  <a:cubicBezTo>
                    <a:pt x="677347" y="647139"/>
                    <a:pt x="671677" y="649466"/>
                    <a:pt x="666388" y="652507"/>
                  </a:cubicBezTo>
                  <a:cubicBezTo>
                    <a:pt x="661590" y="655029"/>
                    <a:pt x="657460" y="657207"/>
                    <a:pt x="652699" y="657895"/>
                  </a:cubicBezTo>
                  <a:cubicBezTo>
                    <a:pt x="646524" y="658812"/>
                    <a:pt x="640501" y="657723"/>
                    <a:pt x="634116" y="656558"/>
                  </a:cubicBezTo>
                  <a:lnTo>
                    <a:pt x="632701" y="656309"/>
                  </a:lnTo>
                  <a:cubicBezTo>
                    <a:pt x="630942" y="656004"/>
                    <a:pt x="629221" y="655583"/>
                    <a:pt x="627558" y="655144"/>
                  </a:cubicBezTo>
                  <a:cubicBezTo>
                    <a:pt x="623820" y="653902"/>
                    <a:pt x="620354" y="651955"/>
                    <a:pt x="617348" y="649412"/>
                  </a:cubicBezTo>
                  <a:cubicBezTo>
                    <a:pt x="612723" y="645777"/>
                    <a:pt x="607565" y="642877"/>
                    <a:pt x="602053" y="640815"/>
                  </a:cubicBezTo>
                  <a:cubicBezTo>
                    <a:pt x="593937" y="637873"/>
                    <a:pt x="585391" y="636293"/>
                    <a:pt x="576758" y="636135"/>
                  </a:cubicBezTo>
                  <a:cubicBezTo>
                    <a:pt x="574162" y="636123"/>
                    <a:pt x="571568" y="636295"/>
                    <a:pt x="568996" y="636651"/>
                  </a:cubicBezTo>
                  <a:cubicBezTo>
                    <a:pt x="561943" y="638187"/>
                    <a:pt x="555158" y="640762"/>
                    <a:pt x="548864" y="644292"/>
                  </a:cubicBezTo>
                  <a:cubicBezTo>
                    <a:pt x="543759" y="646872"/>
                    <a:pt x="539304" y="649088"/>
                    <a:pt x="535480" y="649336"/>
                  </a:cubicBezTo>
                  <a:cubicBezTo>
                    <a:pt x="531657" y="649584"/>
                    <a:pt x="528273" y="648152"/>
                    <a:pt x="522938" y="645515"/>
                  </a:cubicBezTo>
                  <a:cubicBezTo>
                    <a:pt x="519088" y="643561"/>
                    <a:pt x="515077" y="641937"/>
                    <a:pt x="510951" y="640663"/>
                  </a:cubicBezTo>
                  <a:cubicBezTo>
                    <a:pt x="507395" y="639650"/>
                    <a:pt x="503513" y="638943"/>
                    <a:pt x="498906" y="638122"/>
                  </a:cubicBezTo>
                  <a:cubicBezTo>
                    <a:pt x="493266" y="636899"/>
                    <a:pt x="487931" y="635753"/>
                    <a:pt x="484394" y="633651"/>
                  </a:cubicBezTo>
                  <a:cubicBezTo>
                    <a:pt x="478659" y="630327"/>
                    <a:pt x="474969" y="625341"/>
                    <a:pt x="470629" y="619552"/>
                  </a:cubicBezTo>
                  <a:cubicBezTo>
                    <a:pt x="469023" y="617412"/>
                    <a:pt x="467398" y="615254"/>
                    <a:pt x="465696" y="613209"/>
                  </a:cubicBezTo>
                  <a:cubicBezTo>
                    <a:pt x="462293" y="609102"/>
                    <a:pt x="459291" y="604822"/>
                    <a:pt x="456270" y="600543"/>
                  </a:cubicBezTo>
                  <a:cubicBezTo>
                    <a:pt x="453250" y="596264"/>
                    <a:pt x="450535" y="592405"/>
                    <a:pt x="447361" y="588450"/>
                  </a:cubicBezTo>
                  <a:cubicBezTo>
                    <a:pt x="445495" y="586077"/>
                    <a:pt x="442617" y="584725"/>
                    <a:pt x="439599" y="584801"/>
                  </a:cubicBezTo>
                  <a:cubicBezTo>
                    <a:pt x="434651" y="585021"/>
                    <a:pt x="429722" y="585544"/>
                    <a:pt x="424839" y="586367"/>
                  </a:cubicBezTo>
                  <a:lnTo>
                    <a:pt x="422353" y="586750"/>
                  </a:lnTo>
                  <a:cubicBezTo>
                    <a:pt x="416025" y="588030"/>
                    <a:pt x="410882" y="587686"/>
                    <a:pt x="407880" y="585775"/>
                  </a:cubicBezTo>
                  <a:cubicBezTo>
                    <a:pt x="406236" y="584744"/>
                    <a:pt x="405968" y="582451"/>
                    <a:pt x="405720" y="576032"/>
                  </a:cubicBezTo>
                  <a:cubicBezTo>
                    <a:pt x="405471" y="569613"/>
                    <a:pt x="405337" y="561493"/>
                    <a:pt x="399774" y="554788"/>
                  </a:cubicBezTo>
                  <a:cubicBezTo>
                    <a:pt x="397076" y="551498"/>
                    <a:pt x="393845" y="548682"/>
                    <a:pt x="390214" y="546458"/>
                  </a:cubicBezTo>
                  <a:cubicBezTo>
                    <a:pt x="384666" y="543741"/>
                    <a:pt x="378911" y="541460"/>
                    <a:pt x="373007" y="539638"/>
                  </a:cubicBezTo>
                  <a:lnTo>
                    <a:pt x="369738" y="538511"/>
                  </a:lnTo>
                  <a:cubicBezTo>
                    <a:pt x="364465" y="536870"/>
                    <a:pt x="359079" y="535626"/>
                    <a:pt x="353620" y="534785"/>
                  </a:cubicBezTo>
                  <a:cubicBezTo>
                    <a:pt x="346967" y="533620"/>
                    <a:pt x="340696" y="532512"/>
                    <a:pt x="336088" y="530085"/>
                  </a:cubicBezTo>
                  <a:cubicBezTo>
                    <a:pt x="328001" y="525825"/>
                    <a:pt x="321539" y="518890"/>
                    <a:pt x="319244" y="512013"/>
                  </a:cubicBezTo>
                  <a:cubicBezTo>
                    <a:pt x="318441" y="509624"/>
                    <a:pt x="319244" y="505880"/>
                    <a:pt x="320047" y="502881"/>
                  </a:cubicBezTo>
                  <a:cubicBezTo>
                    <a:pt x="321424" y="496824"/>
                    <a:pt x="323871" y="486508"/>
                    <a:pt x="317447" y="477261"/>
                  </a:cubicBezTo>
                  <a:close/>
                  <a:moveTo>
                    <a:pt x="414534" y="468645"/>
                  </a:moveTo>
                  <a:cubicBezTo>
                    <a:pt x="410060" y="463487"/>
                    <a:pt x="403617" y="460411"/>
                    <a:pt x="397326" y="457431"/>
                  </a:cubicBezTo>
                  <a:cubicBezTo>
                    <a:pt x="393942" y="455950"/>
                    <a:pt x="390692" y="454179"/>
                    <a:pt x="387614" y="452139"/>
                  </a:cubicBezTo>
                  <a:cubicBezTo>
                    <a:pt x="385434" y="450553"/>
                    <a:pt x="383236" y="448891"/>
                    <a:pt x="380674" y="446713"/>
                  </a:cubicBezTo>
                  <a:cubicBezTo>
                    <a:pt x="378628" y="444956"/>
                    <a:pt x="375550" y="442338"/>
                    <a:pt x="375263" y="441116"/>
                  </a:cubicBezTo>
                  <a:cubicBezTo>
                    <a:pt x="375959" y="439769"/>
                    <a:pt x="376779" y="438491"/>
                    <a:pt x="377710" y="437295"/>
                  </a:cubicBezTo>
                  <a:cubicBezTo>
                    <a:pt x="378513" y="436187"/>
                    <a:pt x="379297" y="435059"/>
                    <a:pt x="380043" y="433875"/>
                  </a:cubicBezTo>
                  <a:cubicBezTo>
                    <a:pt x="382853" y="429481"/>
                    <a:pt x="387059" y="422813"/>
                    <a:pt x="385224" y="414675"/>
                  </a:cubicBezTo>
                  <a:cubicBezTo>
                    <a:pt x="384065" y="409952"/>
                    <a:pt x="382175" y="405442"/>
                    <a:pt x="379622" y="401302"/>
                  </a:cubicBezTo>
                  <a:cubicBezTo>
                    <a:pt x="378953" y="400155"/>
                    <a:pt x="378322" y="399238"/>
                    <a:pt x="377404" y="397863"/>
                  </a:cubicBezTo>
                  <a:cubicBezTo>
                    <a:pt x="377347" y="397385"/>
                    <a:pt x="377251" y="396911"/>
                    <a:pt x="377118" y="396449"/>
                  </a:cubicBezTo>
                  <a:cubicBezTo>
                    <a:pt x="375435" y="390489"/>
                    <a:pt x="371057" y="385865"/>
                    <a:pt x="366832" y="381376"/>
                  </a:cubicBezTo>
                  <a:cubicBezTo>
                    <a:pt x="363600" y="377937"/>
                    <a:pt x="360236" y="374383"/>
                    <a:pt x="358897" y="370945"/>
                  </a:cubicBezTo>
                  <a:cubicBezTo>
                    <a:pt x="358077" y="367873"/>
                    <a:pt x="358018" y="364646"/>
                    <a:pt x="358725" y="361545"/>
                  </a:cubicBezTo>
                  <a:cubicBezTo>
                    <a:pt x="359257" y="358492"/>
                    <a:pt x="359366" y="355380"/>
                    <a:pt x="359050" y="352299"/>
                  </a:cubicBezTo>
                  <a:cubicBezTo>
                    <a:pt x="358863" y="351064"/>
                    <a:pt x="358570" y="349851"/>
                    <a:pt x="358171" y="348669"/>
                  </a:cubicBezTo>
                  <a:lnTo>
                    <a:pt x="357712" y="346510"/>
                  </a:lnTo>
                  <a:cubicBezTo>
                    <a:pt x="356756" y="342269"/>
                    <a:pt x="355800" y="337493"/>
                    <a:pt x="356584" y="333251"/>
                  </a:cubicBezTo>
                  <a:cubicBezTo>
                    <a:pt x="357941" y="328332"/>
                    <a:pt x="360289" y="323743"/>
                    <a:pt x="363486" y="319764"/>
                  </a:cubicBezTo>
                  <a:cubicBezTo>
                    <a:pt x="364365" y="318522"/>
                    <a:pt x="365245" y="317299"/>
                    <a:pt x="366086" y="316057"/>
                  </a:cubicBezTo>
                  <a:lnTo>
                    <a:pt x="368648" y="312122"/>
                  </a:lnTo>
                  <a:cubicBezTo>
                    <a:pt x="371726" y="307365"/>
                    <a:pt x="374384" y="303257"/>
                    <a:pt x="378207" y="300525"/>
                  </a:cubicBezTo>
                  <a:cubicBezTo>
                    <a:pt x="381647" y="298489"/>
                    <a:pt x="385362" y="296956"/>
                    <a:pt x="389239" y="295978"/>
                  </a:cubicBezTo>
                  <a:cubicBezTo>
                    <a:pt x="393933" y="294635"/>
                    <a:pt x="398489" y="292857"/>
                    <a:pt x="402852" y="290667"/>
                  </a:cubicBezTo>
                  <a:cubicBezTo>
                    <a:pt x="403846" y="290132"/>
                    <a:pt x="404764" y="289540"/>
                    <a:pt x="406427" y="288489"/>
                  </a:cubicBezTo>
                  <a:cubicBezTo>
                    <a:pt x="411067" y="285408"/>
                    <a:pt x="415402" y="281891"/>
                    <a:pt x="419371" y="277982"/>
                  </a:cubicBezTo>
                  <a:lnTo>
                    <a:pt x="423405" y="274276"/>
                  </a:lnTo>
                  <a:cubicBezTo>
                    <a:pt x="429293" y="268984"/>
                    <a:pt x="435392" y="263481"/>
                    <a:pt x="437725" y="254961"/>
                  </a:cubicBezTo>
                  <a:cubicBezTo>
                    <a:pt x="439159" y="249669"/>
                    <a:pt x="438088" y="244434"/>
                    <a:pt x="437151" y="239811"/>
                  </a:cubicBezTo>
                  <a:cubicBezTo>
                    <a:pt x="436639" y="237688"/>
                    <a:pt x="436287" y="235530"/>
                    <a:pt x="436100" y="233354"/>
                  </a:cubicBezTo>
                  <a:cubicBezTo>
                    <a:pt x="438012" y="232609"/>
                    <a:pt x="444283" y="233010"/>
                    <a:pt x="448412" y="233354"/>
                  </a:cubicBezTo>
                  <a:cubicBezTo>
                    <a:pt x="454936" y="234045"/>
                    <a:pt x="461519" y="233917"/>
                    <a:pt x="468009" y="232972"/>
                  </a:cubicBezTo>
                  <a:cubicBezTo>
                    <a:pt x="476902" y="231409"/>
                    <a:pt x="485415" y="228167"/>
                    <a:pt x="493094" y="223419"/>
                  </a:cubicBezTo>
                  <a:lnTo>
                    <a:pt x="495158" y="221853"/>
                  </a:lnTo>
                  <a:cubicBezTo>
                    <a:pt x="499047" y="218490"/>
                    <a:pt x="502169" y="214333"/>
                    <a:pt x="504316" y="209664"/>
                  </a:cubicBezTo>
                  <a:cubicBezTo>
                    <a:pt x="505865" y="206760"/>
                    <a:pt x="507223" y="204238"/>
                    <a:pt x="508733" y="203570"/>
                  </a:cubicBezTo>
                  <a:cubicBezTo>
                    <a:pt x="513149" y="201659"/>
                    <a:pt x="521466" y="203570"/>
                    <a:pt x="531121" y="205709"/>
                  </a:cubicBezTo>
                  <a:cubicBezTo>
                    <a:pt x="533874" y="206340"/>
                    <a:pt x="536761" y="207008"/>
                    <a:pt x="539801" y="207620"/>
                  </a:cubicBezTo>
                  <a:cubicBezTo>
                    <a:pt x="540503" y="207782"/>
                    <a:pt x="541224" y="207840"/>
                    <a:pt x="541943" y="207792"/>
                  </a:cubicBezTo>
                  <a:lnTo>
                    <a:pt x="547449" y="207601"/>
                  </a:lnTo>
                  <a:cubicBezTo>
                    <a:pt x="555915" y="207362"/>
                    <a:pt x="564358" y="206584"/>
                    <a:pt x="572724" y="205270"/>
                  </a:cubicBezTo>
                  <a:cubicBezTo>
                    <a:pt x="573235" y="205209"/>
                    <a:pt x="573734" y="205087"/>
                    <a:pt x="574216" y="204907"/>
                  </a:cubicBezTo>
                  <a:cubicBezTo>
                    <a:pt x="579569" y="203111"/>
                    <a:pt x="584808" y="201086"/>
                    <a:pt x="590065" y="199023"/>
                  </a:cubicBezTo>
                  <a:cubicBezTo>
                    <a:pt x="593717" y="197590"/>
                    <a:pt x="597369" y="196176"/>
                    <a:pt x="601078" y="194839"/>
                  </a:cubicBezTo>
                  <a:lnTo>
                    <a:pt x="604213" y="193693"/>
                  </a:lnTo>
                  <a:cubicBezTo>
                    <a:pt x="612301" y="190712"/>
                    <a:pt x="619929" y="187961"/>
                    <a:pt x="627424" y="187082"/>
                  </a:cubicBezTo>
                  <a:cubicBezTo>
                    <a:pt x="636874" y="186450"/>
                    <a:pt x="646365" y="187092"/>
                    <a:pt x="655644" y="188993"/>
                  </a:cubicBezTo>
                  <a:cubicBezTo>
                    <a:pt x="659028" y="189700"/>
                    <a:pt x="662335" y="190674"/>
                    <a:pt x="665719" y="191648"/>
                  </a:cubicBezTo>
                  <a:cubicBezTo>
                    <a:pt x="673246" y="194103"/>
                    <a:pt x="681037" y="195668"/>
                    <a:pt x="688930" y="196310"/>
                  </a:cubicBezTo>
                  <a:cubicBezTo>
                    <a:pt x="693840" y="196478"/>
                    <a:pt x="698753" y="196377"/>
                    <a:pt x="703651" y="196004"/>
                  </a:cubicBezTo>
                  <a:cubicBezTo>
                    <a:pt x="706940" y="195813"/>
                    <a:pt x="710267" y="195603"/>
                    <a:pt x="713670" y="195603"/>
                  </a:cubicBezTo>
                  <a:cubicBezTo>
                    <a:pt x="715557" y="195572"/>
                    <a:pt x="717442" y="195752"/>
                    <a:pt x="719291" y="196138"/>
                  </a:cubicBezTo>
                  <a:cubicBezTo>
                    <a:pt x="723745" y="197074"/>
                    <a:pt x="728200" y="199787"/>
                    <a:pt x="732923" y="202672"/>
                  </a:cubicBezTo>
                  <a:cubicBezTo>
                    <a:pt x="738658" y="206130"/>
                    <a:pt x="745006" y="210065"/>
                    <a:pt x="752577" y="211307"/>
                  </a:cubicBezTo>
                  <a:cubicBezTo>
                    <a:pt x="754324" y="211561"/>
                    <a:pt x="756089" y="211683"/>
                    <a:pt x="757854" y="211670"/>
                  </a:cubicBezTo>
                  <a:cubicBezTo>
                    <a:pt x="762188" y="212085"/>
                    <a:pt x="766557" y="211943"/>
                    <a:pt x="770855" y="211250"/>
                  </a:cubicBezTo>
                  <a:cubicBezTo>
                    <a:pt x="775979" y="210638"/>
                    <a:pt x="779038" y="210333"/>
                    <a:pt x="782498" y="211746"/>
                  </a:cubicBezTo>
                  <a:cubicBezTo>
                    <a:pt x="787928" y="213943"/>
                    <a:pt x="791216" y="217287"/>
                    <a:pt x="795021" y="221165"/>
                  </a:cubicBezTo>
                  <a:cubicBezTo>
                    <a:pt x="799342" y="225578"/>
                    <a:pt x="804256" y="230564"/>
                    <a:pt x="812228" y="233545"/>
                  </a:cubicBezTo>
                  <a:cubicBezTo>
                    <a:pt x="820717" y="236678"/>
                    <a:pt x="831156" y="238378"/>
                    <a:pt x="845094" y="238894"/>
                  </a:cubicBezTo>
                  <a:cubicBezTo>
                    <a:pt x="848025" y="238974"/>
                    <a:pt x="850956" y="238781"/>
                    <a:pt x="853850" y="238321"/>
                  </a:cubicBezTo>
                  <a:cubicBezTo>
                    <a:pt x="858290" y="238153"/>
                    <a:pt x="862712" y="237660"/>
                    <a:pt x="867081" y="236850"/>
                  </a:cubicBezTo>
                  <a:cubicBezTo>
                    <a:pt x="872046" y="235730"/>
                    <a:pt x="877168" y="235465"/>
                    <a:pt x="882223" y="236066"/>
                  </a:cubicBezTo>
                  <a:cubicBezTo>
                    <a:pt x="891494" y="237742"/>
                    <a:pt x="900166" y="241805"/>
                    <a:pt x="907384" y="247854"/>
                  </a:cubicBezTo>
                  <a:cubicBezTo>
                    <a:pt x="909556" y="249648"/>
                    <a:pt x="911366" y="251839"/>
                    <a:pt x="912718" y="254311"/>
                  </a:cubicBezTo>
                  <a:cubicBezTo>
                    <a:pt x="913502" y="255343"/>
                    <a:pt x="914190" y="256432"/>
                    <a:pt x="914878" y="257502"/>
                  </a:cubicBezTo>
                  <a:cubicBezTo>
                    <a:pt x="917750" y="262501"/>
                    <a:pt x="921662" y="266827"/>
                    <a:pt x="926350" y="270187"/>
                  </a:cubicBezTo>
                  <a:cubicBezTo>
                    <a:pt x="932428" y="273863"/>
                    <a:pt x="938949" y="276752"/>
                    <a:pt x="945756" y="278784"/>
                  </a:cubicBezTo>
                  <a:cubicBezTo>
                    <a:pt x="949159" y="280007"/>
                    <a:pt x="952524" y="281172"/>
                    <a:pt x="956290" y="282911"/>
                  </a:cubicBezTo>
                  <a:lnTo>
                    <a:pt x="957418" y="283427"/>
                  </a:lnTo>
                  <a:cubicBezTo>
                    <a:pt x="960238" y="284544"/>
                    <a:pt x="962974" y="285866"/>
                    <a:pt x="965601" y="287381"/>
                  </a:cubicBezTo>
                  <a:cubicBezTo>
                    <a:pt x="970497" y="290245"/>
                    <a:pt x="975742" y="292473"/>
                    <a:pt x="981202" y="294011"/>
                  </a:cubicBezTo>
                  <a:cubicBezTo>
                    <a:pt x="988511" y="295650"/>
                    <a:pt x="995985" y="296450"/>
                    <a:pt x="1003476" y="296399"/>
                  </a:cubicBezTo>
                  <a:cubicBezTo>
                    <a:pt x="1010875" y="296628"/>
                    <a:pt x="1017834" y="296819"/>
                    <a:pt x="1024163" y="299073"/>
                  </a:cubicBezTo>
                  <a:cubicBezTo>
                    <a:pt x="1030849" y="301582"/>
                    <a:pt x="1036858" y="305611"/>
                    <a:pt x="1041714" y="310842"/>
                  </a:cubicBezTo>
                  <a:cubicBezTo>
                    <a:pt x="1043515" y="312823"/>
                    <a:pt x="1044907" y="315140"/>
                    <a:pt x="1045805" y="317662"/>
                  </a:cubicBezTo>
                  <a:cubicBezTo>
                    <a:pt x="1046629" y="319630"/>
                    <a:pt x="1047574" y="321544"/>
                    <a:pt x="1048635" y="323393"/>
                  </a:cubicBezTo>
                  <a:cubicBezTo>
                    <a:pt x="1049197" y="324362"/>
                    <a:pt x="1049945" y="325212"/>
                    <a:pt x="1050834" y="325896"/>
                  </a:cubicBezTo>
                  <a:cubicBezTo>
                    <a:pt x="1052210" y="326928"/>
                    <a:pt x="1053453" y="328017"/>
                    <a:pt x="1054658" y="329086"/>
                  </a:cubicBezTo>
                  <a:cubicBezTo>
                    <a:pt x="1058478" y="332579"/>
                    <a:pt x="1062747" y="335548"/>
                    <a:pt x="1067353" y="337913"/>
                  </a:cubicBezTo>
                  <a:cubicBezTo>
                    <a:pt x="1072075" y="339995"/>
                    <a:pt x="1076994" y="341600"/>
                    <a:pt x="1082036" y="342708"/>
                  </a:cubicBezTo>
                  <a:cubicBezTo>
                    <a:pt x="1085279" y="343453"/>
                    <a:pt x="1088470" y="344397"/>
                    <a:pt x="1091595" y="345536"/>
                  </a:cubicBezTo>
                  <a:cubicBezTo>
                    <a:pt x="1090961" y="349081"/>
                    <a:pt x="1091804" y="352732"/>
                    <a:pt x="1093928" y="355642"/>
                  </a:cubicBezTo>
                  <a:cubicBezTo>
                    <a:pt x="1096375" y="358622"/>
                    <a:pt x="1099310" y="361167"/>
                    <a:pt x="1102608" y="363169"/>
                  </a:cubicBezTo>
                  <a:cubicBezTo>
                    <a:pt x="1104038" y="364078"/>
                    <a:pt x="1105399" y="365095"/>
                    <a:pt x="1106680" y="366207"/>
                  </a:cubicBezTo>
                  <a:cubicBezTo>
                    <a:pt x="1107149" y="366761"/>
                    <a:pt x="1107546" y="367370"/>
                    <a:pt x="1107866" y="368022"/>
                  </a:cubicBezTo>
                  <a:cubicBezTo>
                    <a:pt x="1109694" y="371678"/>
                    <a:pt x="1112559" y="374716"/>
                    <a:pt x="1116106" y="376752"/>
                  </a:cubicBezTo>
                  <a:cubicBezTo>
                    <a:pt x="1121037" y="379255"/>
                    <a:pt x="1126258" y="381141"/>
                    <a:pt x="1131650" y="382369"/>
                  </a:cubicBezTo>
                  <a:cubicBezTo>
                    <a:pt x="1135474" y="383236"/>
                    <a:pt x="1139192" y="384518"/>
                    <a:pt x="1142739" y="386190"/>
                  </a:cubicBezTo>
                  <a:cubicBezTo>
                    <a:pt x="1143274" y="386515"/>
                    <a:pt x="1143657" y="386820"/>
                    <a:pt x="1143962" y="387031"/>
                  </a:cubicBezTo>
                  <a:lnTo>
                    <a:pt x="1143637" y="387298"/>
                  </a:lnTo>
                  <a:cubicBezTo>
                    <a:pt x="1140731" y="389610"/>
                    <a:pt x="1136774" y="392781"/>
                    <a:pt x="1135990" y="398130"/>
                  </a:cubicBezTo>
                  <a:cubicBezTo>
                    <a:pt x="1135206" y="403480"/>
                    <a:pt x="1137902" y="407453"/>
                    <a:pt x="1139814" y="410128"/>
                  </a:cubicBezTo>
                  <a:cubicBezTo>
                    <a:pt x="1140408" y="410923"/>
                    <a:pt x="1140861" y="411815"/>
                    <a:pt x="1141152" y="412764"/>
                  </a:cubicBezTo>
                  <a:cubicBezTo>
                    <a:pt x="1141561" y="414058"/>
                    <a:pt x="1141792" y="415401"/>
                    <a:pt x="1141840" y="416757"/>
                  </a:cubicBezTo>
                  <a:cubicBezTo>
                    <a:pt x="1140923" y="418668"/>
                    <a:pt x="1138705" y="421858"/>
                    <a:pt x="1133428" y="425431"/>
                  </a:cubicBezTo>
                  <a:cubicBezTo>
                    <a:pt x="1130141" y="427267"/>
                    <a:pt x="1126690" y="428795"/>
                    <a:pt x="1123123" y="429997"/>
                  </a:cubicBezTo>
                  <a:cubicBezTo>
                    <a:pt x="1116240" y="432633"/>
                    <a:pt x="1109109" y="435346"/>
                    <a:pt x="1104730" y="439988"/>
                  </a:cubicBezTo>
                  <a:cubicBezTo>
                    <a:pt x="1100352" y="444631"/>
                    <a:pt x="1100180" y="449655"/>
                    <a:pt x="1103430" y="455750"/>
                  </a:cubicBezTo>
                  <a:cubicBezTo>
                    <a:pt x="1100658" y="457240"/>
                    <a:pt x="1096681" y="458825"/>
                    <a:pt x="1093297" y="460201"/>
                  </a:cubicBezTo>
                  <a:cubicBezTo>
                    <a:pt x="1090334" y="461366"/>
                    <a:pt x="1087370" y="462570"/>
                    <a:pt x="1085344" y="463544"/>
                  </a:cubicBezTo>
                  <a:cubicBezTo>
                    <a:pt x="1084732" y="463745"/>
                    <a:pt x="1084131" y="463982"/>
                    <a:pt x="1083546" y="464251"/>
                  </a:cubicBezTo>
                  <a:cubicBezTo>
                    <a:pt x="1078444" y="466200"/>
                    <a:pt x="1073474" y="468485"/>
                    <a:pt x="1068672" y="471091"/>
                  </a:cubicBezTo>
                  <a:cubicBezTo>
                    <a:pt x="1064946" y="473100"/>
                    <a:pt x="1061118" y="474912"/>
                    <a:pt x="1057200" y="476516"/>
                  </a:cubicBezTo>
                  <a:cubicBezTo>
                    <a:pt x="1056818" y="476667"/>
                    <a:pt x="1056447" y="476847"/>
                    <a:pt x="1056092" y="477051"/>
                  </a:cubicBezTo>
                  <a:cubicBezTo>
                    <a:pt x="1049323" y="480872"/>
                    <a:pt x="1042498" y="484387"/>
                    <a:pt x="1034602" y="488075"/>
                  </a:cubicBezTo>
                  <a:cubicBezTo>
                    <a:pt x="1033806" y="488455"/>
                    <a:pt x="1033072" y="488950"/>
                    <a:pt x="1032422" y="489546"/>
                  </a:cubicBezTo>
                  <a:cubicBezTo>
                    <a:pt x="1028866" y="492774"/>
                    <a:pt x="1025520" y="495678"/>
                    <a:pt x="1022155" y="498601"/>
                  </a:cubicBezTo>
                  <a:lnTo>
                    <a:pt x="1019115" y="501238"/>
                  </a:lnTo>
                  <a:cubicBezTo>
                    <a:pt x="1014508" y="503053"/>
                    <a:pt x="1008657" y="505460"/>
                    <a:pt x="1002138" y="508650"/>
                  </a:cubicBezTo>
                  <a:cubicBezTo>
                    <a:pt x="999652" y="510045"/>
                    <a:pt x="997377" y="511459"/>
                    <a:pt x="995216" y="512910"/>
                  </a:cubicBezTo>
                  <a:cubicBezTo>
                    <a:pt x="994888" y="513130"/>
                    <a:pt x="994574" y="513373"/>
                    <a:pt x="994280" y="513636"/>
                  </a:cubicBezTo>
                  <a:cubicBezTo>
                    <a:pt x="992169" y="515566"/>
                    <a:pt x="990194" y="517641"/>
                    <a:pt x="988372" y="519845"/>
                  </a:cubicBezTo>
                  <a:cubicBezTo>
                    <a:pt x="985236" y="523533"/>
                    <a:pt x="982942" y="526188"/>
                    <a:pt x="977570" y="528328"/>
                  </a:cubicBezTo>
                  <a:cubicBezTo>
                    <a:pt x="973813" y="529742"/>
                    <a:pt x="969983" y="530953"/>
                    <a:pt x="966098" y="531958"/>
                  </a:cubicBezTo>
                  <a:cubicBezTo>
                    <a:pt x="959598" y="533754"/>
                    <a:pt x="953460" y="535435"/>
                    <a:pt x="948394" y="538797"/>
                  </a:cubicBezTo>
                  <a:cubicBezTo>
                    <a:pt x="944178" y="541745"/>
                    <a:pt x="940752" y="545681"/>
                    <a:pt x="938414" y="550260"/>
                  </a:cubicBezTo>
                  <a:cubicBezTo>
                    <a:pt x="937416" y="552277"/>
                    <a:pt x="936077" y="554106"/>
                    <a:pt x="934456" y="555666"/>
                  </a:cubicBezTo>
                  <a:cubicBezTo>
                    <a:pt x="933833" y="555915"/>
                    <a:pt x="933194" y="556125"/>
                    <a:pt x="932544" y="556297"/>
                  </a:cubicBezTo>
                  <a:cubicBezTo>
                    <a:pt x="927960" y="557178"/>
                    <a:pt x="923275" y="557415"/>
                    <a:pt x="918626" y="557004"/>
                  </a:cubicBezTo>
                  <a:cubicBezTo>
                    <a:pt x="915873" y="556908"/>
                    <a:pt x="913081" y="556832"/>
                    <a:pt x="910347" y="556889"/>
                  </a:cubicBezTo>
                  <a:cubicBezTo>
                    <a:pt x="909563" y="556922"/>
                    <a:pt x="908787" y="557050"/>
                    <a:pt x="908034" y="557271"/>
                  </a:cubicBezTo>
                  <a:cubicBezTo>
                    <a:pt x="906005" y="557863"/>
                    <a:pt x="904040" y="558651"/>
                    <a:pt x="902164" y="559621"/>
                  </a:cubicBezTo>
                  <a:cubicBezTo>
                    <a:pt x="899178" y="561277"/>
                    <a:pt x="896342" y="563196"/>
                    <a:pt x="893694" y="565352"/>
                  </a:cubicBezTo>
                  <a:cubicBezTo>
                    <a:pt x="890624" y="568084"/>
                    <a:pt x="887035" y="570171"/>
                    <a:pt x="883141" y="571485"/>
                  </a:cubicBezTo>
                  <a:cubicBezTo>
                    <a:pt x="879313" y="572280"/>
                    <a:pt x="875388" y="572492"/>
                    <a:pt x="871497" y="572116"/>
                  </a:cubicBezTo>
                  <a:cubicBezTo>
                    <a:pt x="867264" y="571779"/>
                    <a:pt x="863005" y="571978"/>
                    <a:pt x="858821" y="572708"/>
                  </a:cubicBezTo>
                  <a:cubicBezTo>
                    <a:pt x="853894" y="573781"/>
                    <a:pt x="849451" y="576431"/>
                    <a:pt x="846165" y="580254"/>
                  </a:cubicBezTo>
                  <a:cubicBezTo>
                    <a:pt x="844765" y="582124"/>
                    <a:pt x="843488" y="584084"/>
                    <a:pt x="842341" y="586119"/>
                  </a:cubicBezTo>
                  <a:cubicBezTo>
                    <a:pt x="840085" y="589940"/>
                    <a:pt x="838613" y="592366"/>
                    <a:pt x="834961" y="594162"/>
                  </a:cubicBezTo>
                  <a:cubicBezTo>
                    <a:pt x="831672" y="595767"/>
                    <a:pt x="829072" y="595538"/>
                    <a:pt x="823948" y="594926"/>
                  </a:cubicBezTo>
                  <a:cubicBezTo>
                    <a:pt x="820411" y="594401"/>
                    <a:pt x="816834" y="594191"/>
                    <a:pt x="813261" y="594296"/>
                  </a:cubicBezTo>
                  <a:cubicBezTo>
                    <a:pt x="804172" y="595035"/>
                    <a:pt x="795157" y="596504"/>
                    <a:pt x="786303" y="598690"/>
                  </a:cubicBezTo>
                  <a:cubicBezTo>
                    <a:pt x="781194" y="599893"/>
                    <a:pt x="776204" y="601550"/>
                    <a:pt x="771390" y="603638"/>
                  </a:cubicBezTo>
                  <a:cubicBezTo>
                    <a:pt x="768094" y="605126"/>
                    <a:pt x="764654" y="606273"/>
                    <a:pt x="761123" y="607058"/>
                  </a:cubicBezTo>
                  <a:cubicBezTo>
                    <a:pt x="760703" y="607117"/>
                    <a:pt x="760288" y="607207"/>
                    <a:pt x="759880" y="607325"/>
                  </a:cubicBezTo>
                  <a:cubicBezTo>
                    <a:pt x="756917" y="608166"/>
                    <a:pt x="753812" y="608380"/>
                    <a:pt x="750761" y="607956"/>
                  </a:cubicBezTo>
                  <a:cubicBezTo>
                    <a:pt x="747080" y="607585"/>
                    <a:pt x="743371" y="607585"/>
                    <a:pt x="739691" y="607956"/>
                  </a:cubicBezTo>
                  <a:lnTo>
                    <a:pt x="729366" y="609083"/>
                  </a:lnTo>
                  <a:cubicBezTo>
                    <a:pt x="724396" y="609599"/>
                    <a:pt x="719539" y="610095"/>
                    <a:pt x="714989" y="610726"/>
                  </a:cubicBezTo>
                  <a:cubicBezTo>
                    <a:pt x="710050" y="611553"/>
                    <a:pt x="705231" y="612971"/>
                    <a:pt x="700631" y="614948"/>
                  </a:cubicBezTo>
                  <a:cubicBezTo>
                    <a:pt x="697078" y="616537"/>
                    <a:pt x="693331" y="617642"/>
                    <a:pt x="689484" y="618234"/>
                  </a:cubicBezTo>
                  <a:cubicBezTo>
                    <a:pt x="685242" y="618576"/>
                    <a:pt x="680974" y="618478"/>
                    <a:pt x="676751" y="617947"/>
                  </a:cubicBezTo>
                  <a:cubicBezTo>
                    <a:pt x="675107" y="617814"/>
                    <a:pt x="673482" y="617661"/>
                    <a:pt x="671895" y="617565"/>
                  </a:cubicBezTo>
                  <a:cubicBezTo>
                    <a:pt x="670610" y="617468"/>
                    <a:pt x="669333" y="617288"/>
                    <a:pt x="668071" y="617030"/>
                  </a:cubicBezTo>
                  <a:cubicBezTo>
                    <a:pt x="664823" y="616096"/>
                    <a:pt x="661811" y="614480"/>
                    <a:pt x="659238" y="612292"/>
                  </a:cubicBezTo>
                  <a:cubicBezTo>
                    <a:pt x="655735" y="609625"/>
                    <a:pt x="651929" y="607381"/>
                    <a:pt x="647900" y="605606"/>
                  </a:cubicBezTo>
                  <a:cubicBezTo>
                    <a:pt x="640650" y="602272"/>
                    <a:pt x="632817" y="600396"/>
                    <a:pt x="624843" y="600085"/>
                  </a:cubicBezTo>
                  <a:cubicBezTo>
                    <a:pt x="623277" y="600086"/>
                    <a:pt x="621713" y="600182"/>
                    <a:pt x="620159" y="600371"/>
                  </a:cubicBezTo>
                  <a:cubicBezTo>
                    <a:pt x="614153" y="601695"/>
                    <a:pt x="608362" y="603850"/>
                    <a:pt x="602951" y="606771"/>
                  </a:cubicBezTo>
                  <a:cubicBezTo>
                    <a:pt x="598994" y="608682"/>
                    <a:pt x="595591" y="610401"/>
                    <a:pt x="592857" y="610592"/>
                  </a:cubicBezTo>
                  <a:cubicBezTo>
                    <a:pt x="590123" y="610783"/>
                    <a:pt x="587752" y="609732"/>
                    <a:pt x="583565" y="607707"/>
                  </a:cubicBezTo>
                  <a:cubicBezTo>
                    <a:pt x="580288" y="606034"/>
                    <a:pt x="576879" y="604628"/>
                    <a:pt x="573374" y="603504"/>
                  </a:cubicBezTo>
                  <a:cubicBezTo>
                    <a:pt x="570357" y="602643"/>
                    <a:pt x="567293" y="601953"/>
                    <a:pt x="564197" y="601441"/>
                  </a:cubicBezTo>
                  <a:cubicBezTo>
                    <a:pt x="560125" y="600558"/>
                    <a:pt x="556188" y="599131"/>
                    <a:pt x="552496" y="597200"/>
                  </a:cubicBezTo>
                  <a:cubicBezTo>
                    <a:pt x="548137" y="594410"/>
                    <a:pt x="545155" y="590475"/>
                    <a:pt x="541675" y="585928"/>
                  </a:cubicBezTo>
                  <a:cubicBezTo>
                    <a:pt x="540241" y="584018"/>
                    <a:pt x="538788" y="582107"/>
                    <a:pt x="537278" y="580350"/>
                  </a:cubicBezTo>
                  <a:cubicBezTo>
                    <a:pt x="535003" y="577656"/>
                    <a:pt x="532919" y="574924"/>
                    <a:pt x="530835" y="572192"/>
                  </a:cubicBezTo>
                  <a:cubicBezTo>
                    <a:pt x="527814" y="568237"/>
                    <a:pt x="524812" y="564321"/>
                    <a:pt x="521409" y="560557"/>
                  </a:cubicBezTo>
                  <a:cubicBezTo>
                    <a:pt x="519751" y="558742"/>
                    <a:pt x="517405" y="557709"/>
                    <a:pt x="514947" y="557711"/>
                  </a:cubicBezTo>
                  <a:lnTo>
                    <a:pt x="514947" y="557711"/>
                  </a:lnTo>
                  <a:cubicBezTo>
                    <a:pt x="510781" y="557821"/>
                    <a:pt x="506624" y="558179"/>
                    <a:pt x="502500" y="558781"/>
                  </a:cubicBezTo>
                  <a:lnTo>
                    <a:pt x="500206" y="559143"/>
                  </a:lnTo>
                  <a:cubicBezTo>
                    <a:pt x="496745" y="560068"/>
                    <a:pt x="493055" y="559499"/>
                    <a:pt x="490035" y="557577"/>
                  </a:cubicBezTo>
                  <a:cubicBezTo>
                    <a:pt x="488696" y="556660"/>
                    <a:pt x="488333" y="554769"/>
                    <a:pt x="487931" y="549515"/>
                  </a:cubicBezTo>
                  <a:cubicBezTo>
                    <a:pt x="487530" y="544261"/>
                    <a:pt x="487033" y="537957"/>
                    <a:pt x="482693" y="532569"/>
                  </a:cubicBezTo>
                  <a:cubicBezTo>
                    <a:pt x="480368" y="529602"/>
                    <a:pt x="477492" y="527111"/>
                    <a:pt x="474223" y="525233"/>
                  </a:cubicBezTo>
                  <a:cubicBezTo>
                    <a:pt x="469457" y="523212"/>
                    <a:pt x="464541" y="521557"/>
                    <a:pt x="459521" y="520285"/>
                  </a:cubicBezTo>
                  <a:lnTo>
                    <a:pt x="457379" y="519673"/>
                  </a:lnTo>
                  <a:cubicBezTo>
                    <a:pt x="453299" y="518623"/>
                    <a:pt x="449154" y="517838"/>
                    <a:pt x="444971" y="517324"/>
                  </a:cubicBezTo>
                  <a:cubicBezTo>
                    <a:pt x="439426" y="516540"/>
                    <a:pt x="434188" y="515795"/>
                    <a:pt x="430402" y="513866"/>
                  </a:cubicBezTo>
                  <a:cubicBezTo>
                    <a:pt x="424552" y="510561"/>
                    <a:pt x="420265" y="505059"/>
                    <a:pt x="418491" y="498582"/>
                  </a:cubicBezTo>
                  <a:cubicBezTo>
                    <a:pt x="418107" y="495787"/>
                    <a:pt x="418315" y="492942"/>
                    <a:pt x="419103" y="490233"/>
                  </a:cubicBezTo>
                  <a:cubicBezTo>
                    <a:pt x="420193" y="484521"/>
                    <a:pt x="420938" y="476020"/>
                    <a:pt x="414553" y="468645"/>
                  </a:cubicBezTo>
                  <a:close/>
                  <a:moveTo>
                    <a:pt x="598306" y="727531"/>
                  </a:moveTo>
                  <a:cubicBezTo>
                    <a:pt x="591729" y="732078"/>
                    <a:pt x="586050" y="735994"/>
                    <a:pt x="579684" y="737217"/>
                  </a:cubicBezTo>
                  <a:cubicBezTo>
                    <a:pt x="569455" y="739127"/>
                    <a:pt x="560048" y="735937"/>
                    <a:pt x="550107" y="732517"/>
                  </a:cubicBezTo>
                  <a:lnTo>
                    <a:pt x="546722" y="731371"/>
                  </a:lnTo>
                  <a:cubicBezTo>
                    <a:pt x="542027" y="729543"/>
                    <a:pt x="537662" y="726962"/>
                    <a:pt x="533798" y="723729"/>
                  </a:cubicBezTo>
                  <a:cubicBezTo>
                    <a:pt x="527756" y="719240"/>
                    <a:pt x="520912" y="714177"/>
                    <a:pt x="510740" y="711541"/>
                  </a:cubicBezTo>
                  <a:cubicBezTo>
                    <a:pt x="502766" y="709575"/>
                    <a:pt x="494596" y="708505"/>
                    <a:pt x="486383" y="708350"/>
                  </a:cubicBezTo>
                  <a:cubicBezTo>
                    <a:pt x="492715" y="706571"/>
                    <a:pt x="498812" y="704044"/>
                    <a:pt x="504546" y="700823"/>
                  </a:cubicBezTo>
                  <a:cubicBezTo>
                    <a:pt x="510377" y="697823"/>
                    <a:pt x="515883" y="694996"/>
                    <a:pt x="521237" y="694098"/>
                  </a:cubicBezTo>
                  <a:cubicBezTo>
                    <a:pt x="531022" y="692900"/>
                    <a:pt x="540948" y="693773"/>
                    <a:pt x="550374" y="696658"/>
                  </a:cubicBezTo>
                  <a:cubicBezTo>
                    <a:pt x="554986" y="698253"/>
                    <a:pt x="559268" y="700674"/>
                    <a:pt x="563012" y="703803"/>
                  </a:cubicBezTo>
                  <a:cubicBezTo>
                    <a:pt x="568507" y="708235"/>
                    <a:pt x="574766" y="711628"/>
                    <a:pt x="581481" y="713814"/>
                  </a:cubicBezTo>
                  <a:cubicBezTo>
                    <a:pt x="583680" y="714483"/>
                    <a:pt x="585916" y="715151"/>
                    <a:pt x="588173" y="715724"/>
                  </a:cubicBezTo>
                  <a:cubicBezTo>
                    <a:pt x="595482" y="717912"/>
                    <a:pt x="603049" y="719127"/>
                    <a:pt x="610676" y="719335"/>
                  </a:cubicBezTo>
                  <a:cubicBezTo>
                    <a:pt x="611001" y="719335"/>
                    <a:pt x="611345" y="719335"/>
                    <a:pt x="611651" y="719240"/>
                  </a:cubicBezTo>
                  <a:cubicBezTo>
                    <a:pt x="607047" y="721735"/>
                    <a:pt x="602598" y="724505"/>
                    <a:pt x="598325" y="727531"/>
                  </a:cubicBezTo>
                  <a:close/>
                  <a:moveTo>
                    <a:pt x="823050" y="691232"/>
                  </a:moveTo>
                  <a:cubicBezTo>
                    <a:pt x="818060" y="692971"/>
                    <a:pt x="813624" y="691805"/>
                    <a:pt x="806187" y="689647"/>
                  </a:cubicBezTo>
                  <a:cubicBezTo>
                    <a:pt x="799514" y="687736"/>
                    <a:pt x="791981" y="685539"/>
                    <a:pt x="782747" y="686208"/>
                  </a:cubicBezTo>
                  <a:cubicBezTo>
                    <a:pt x="768369" y="687373"/>
                    <a:pt x="754221" y="691939"/>
                    <a:pt x="739805" y="696945"/>
                  </a:cubicBezTo>
                  <a:cubicBezTo>
                    <a:pt x="733127" y="699409"/>
                    <a:pt x="726720" y="702552"/>
                    <a:pt x="720686" y="706325"/>
                  </a:cubicBezTo>
                  <a:cubicBezTo>
                    <a:pt x="713861" y="710299"/>
                    <a:pt x="707953" y="713737"/>
                    <a:pt x="701663" y="714712"/>
                  </a:cubicBezTo>
                  <a:cubicBezTo>
                    <a:pt x="696176" y="715591"/>
                    <a:pt x="691778" y="714043"/>
                    <a:pt x="685718" y="711923"/>
                  </a:cubicBezTo>
                  <a:cubicBezTo>
                    <a:pt x="678676" y="709284"/>
                    <a:pt x="671264" y="707769"/>
                    <a:pt x="663750" y="707433"/>
                  </a:cubicBezTo>
                  <a:cubicBezTo>
                    <a:pt x="655789" y="707616"/>
                    <a:pt x="647862" y="708512"/>
                    <a:pt x="640061" y="710108"/>
                  </a:cubicBezTo>
                  <a:lnTo>
                    <a:pt x="643446" y="708063"/>
                  </a:lnTo>
                  <a:cubicBezTo>
                    <a:pt x="647877" y="705070"/>
                    <a:pt x="652693" y="702693"/>
                    <a:pt x="657766" y="700995"/>
                  </a:cubicBezTo>
                  <a:cubicBezTo>
                    <a:pt x="666580" y="698456"/>
                    <a:pt x="675621" y="696786"/>
                    <a:pt x="684762" y="696009"/>
                  </a:cubicBezTo>
                  <a:cubicBezTo>
                    <a:pt x="686502" y="695856"/>
                    <a:pt x="688203" y="695760"/>
                    <a:pt x="689867" y="695703"/>
                  </a:cubicBezTo>
                  <a:cubicBezTo>
                    <a:pt x="693918" y="695737"/>
                    <a:pt x="697937" y="696440"/>
                    <a:pt x="701759" y="697785"/>
                  </a:cubicBezTo>
                  <a:cubicBezTo>
                    <a:pt x="707819" y="699543"/>
                    <a:pt x="715371" y="701702"/>
                    <a:pt x="724701" y="699982"/>
                  </a:cubicBezTo>
                  <a:cubicBezTo>
                    <a:pt x="733458" y="698626"/>
                    <a:pt x="740666" y="694748"/>
                    <a:pt x="747644" y="691022"/>
                  </a:cubicBezTo>
                  <a:cubicBezTo>
                    <a:pt x="752047" y="688455"/>
                    <a:pt x="756689" y="686317"/>
                    <a:pt x="761506" y="684641"/>
                  </a:cubicBezTo>
                  <a:cubicBezTo>
                    <a:pt x="773646" y="680820"/>
                    <a:pt x="784448" y="677630"/>
                    <a:pt x="794314" y="676999"/>
                  </a:cubicBezTo>
                  <a:cubicBezTo>
                    <a:pt x="798652" y="676957"/>
                    <a:pt x="802969" y="677601"/>
                    <a:pt x="807104" y="678910"/>
                  </a:cubicBezTo>
                  <a:cubicBezTo>
                    <a:pt x="814523" y="680820"/>
                    <a:pt x="823738" y="683094"/>
                    <a:pt x="834521" y="679025"/>
                  </a:cubicBezTo>
                  <a:lnTo>
                    <a:pt x="834770" y="678910"/>
                  </a:lnTo>
                  <a:cubicBezTo>
                    <a:pt x="831749" y="685711"/>
                    <a:pt x="829684" y="689016"/>
                    <a:pt x="823069" y="691309"/>
                  </a:cubicBezTo>
                  <a:close/>
                  <a:moveTo>
                    <a:pt x="1156007" y="515260"/>
                  </a:moveTo>
                  <a:cubicBezTo>
                    <a:pt x="1154606" y="515961"/>
                    <a:pt x="1153363" y="516943"/>
                    <a:pt x="1152356" y="518145"/>
                  </a:cubicBezTo>
                  <a:cubicBezTo>
                    <a:pt x="1145792" y="525877"/>
                    <a:pt x="1139273" y="533759"/>
                    <a:pt x="1132797" y="541797"/>
                  </a:cubicBezTo>
                  <a:cubicBezTo>
                    <a:pt x="1120867" y="547681"/>
                    <a:pt x="1109007" y="553699"/>
                    <a:pt x="1097216" y="559850"/>
                  </a:cubicBezTo>
                  <a:cubicBezTo>
                    <a:pt x="1096687" y="560143"/>
                    <a:pt x="1096176" y="560469"/>
                    <a:pt x="1095687" y="560825"/>
                  </a:cubicBezTo>
                  <a:cubicBezTo>
                    <a:pt x="1091754" y="563832"/>
                    <a:pt x="1088013" y="567080"/>
                    <a:pt x="1084483" y="570549"/>
                  </a:cubicBezTo>
                  <a:cubicBezTo>
                    <a:pt x="1078862" y="575879"/>
                    <a:pt x="1073987" y="580502"/>
                    <a:pt x="1065708" y="584228"/>
                  </a:cubicBezTo>
                  <a:cubicBezTo>
                    <a:pt x="1060623" y="586539"/>
                    <a:pt x="1052994" y="587896"/>
                    <a:pt x="1045595" y="589214"/>
                  </a:cubicBezTo>
                  <a:cubicBezTo>
                    <a:pt x="1036552" y="590819"/>
                    <a:pt x="1027183" y="592500"/>
                    <a:pt x="1019287" y="596225"/>
                  </a:cubicBezTo>
                  <a:cubicBezTo>
                    <a:pt x="1008714" y="601269"/>
                    <a:pt x="1003763" y="608300"/>
                    <a:pt x="999786" y="613954"/>
                  </a:cubicBezTo>
                  <a:cubicBezTo>
                    <a:pt x="996230" y="618998"/>
                    <a:pt x="993878" y="622322"/>
                    <a:pt x="987569" y="624787"/>
                  </a:cubicBezTo>
                  <a:cubicBezTo>
                    <a:pt x="981260" y="627251"/>
                    <a:pt x="973669" y="627232"/>
                    <a:pt x="965372" y="627309"/>
                  </a:cubicBezTo>
                  <a:cubicBezTo>
                    <a:pt x="957443" y="627125"/>
                    <a:pt x="949518" y="627765"/>
                    <a:pt x="941721" y="629219"/>
                  </a:cubicBezTo>
                  <a:cubicBezTo>
                    <a:pt x="933288" y="631256"/>
                    <a:pt x="925059" y="634056"/>
                    <a:pt x="917134" y="637587"/>
                  </a:cubicBezTo>
                  <a:cubicBezTo>
                    <a:pt x="911674" y="639937"/>
                    <a:pt x="906082" y="641971"/>
                    <a:pt x="900386" y="643681"/>
                  </a:cubicBezTo>
                  <a:cubicBezTo>
                    <a:pt x="895102" y="644994"/>
                    <a:pt x="889727" y="645918"/>
                    <a:pt x="884307" y="646451"/>
                  </a:cubicBezTo>
                  <a:cubicBezTo>
                    <a:pt x="875780" y="647502"/>
                    <a:pt x="867100" y="648706"/>
                    <a:pt x="858974" y="652183"/>
                  </a:cubicBezTo>
                  <a:cubicBezTo>
                    <a:pt x="859127" y="651915"/>
                    <a:pt x="859261" y="651609"/>
                    <a:pt x="859414" y="651361"/>
                  </a:cubicBezTo>
                  <a:cubicBezTo>
                    <a:pt x="860793" y="648872"/>
                    <a:pt x="862976" y="646925"/>
                    <a:pt x="865609" y="645840"/>
                  </a:cubicBezTo>
                  <a:cubicBezTo>
                    <a:pt x="869624" y="644121"/>
                    <a:pt x="875455" y="643586"/>
                    <a:pt x="881630" y="643032"/>
                  </a:cubicBezTo>
                  <a:cubicBezTo>
                    <a:pt x="887945" y="642646"/>
                    <a:pt x="894211" y="641679"/>
                    <a:pt x="900348" y="640147"/>
                  </a:cubicBezTo>
                  <a:cubicBezTo>
                    <a:pt x="906879" y="638154"/>
                    <a:pt x="913227" y="635598"/>
                    <a:pt x="919314" y="632505"/>
                  </a:cubicBezTo>
                  <a:cubicBezTo>
                    <a:pt x="924145" y="630037"/>
                    <a:pt x="929179" y="627985"/>
                    <a:pt x="934361" y="626372"/>
                  </a:cubicBezTo>
                  <a:cubicBezTo>
                    <a:pt x="936051" y="625914"/>
                    <a:pt x="937768" y="625570"/>
                    <a:pt x="939504" y="625341"/>
                  </a:cubicBezTo>
                  <a:cubicBezTo>
                    <a:pt x="942888" y="625131"/>
                    <a:pt x="946214" y="625150"/>
                    <a:pt x="949713" y="625131"/>
                  </a:cubicBezTo>
                  <a:cubicBezTo>
                    <a:pt x="958336" y="625131"/>
                    <a:pt x="967551" y="625131"/>
                    <a:pt x="976480" y="621940"/>
                  </a:cubicBezTo>
                  <a:cubicBezTo>
                    <a:pt x="979269" y="620947"/>
                    <a:pt x="981948" y="619667"/>
                    <a:pt x="984472" y="618119"/>
                  </a:cubicBezTo>
                  <a:cubicBezTo>
                    <a:pt x="989538" y="614535"/>
                    <a:pt x="993809" y="609944"/>
                    <a:pt x="997014" y="604631"/>
                  </a:cubicBezTo>
                  <a:cubicBezTo>
                    <a:pt x="999709" y="600639"/>
                    <a:pt x="1001468" y="598021"/>
                    <a:pt x="1005483" y="595958"/>
                  </a:cubicBezTo>
                  <a:cubicBezTo>
                    <a:pt x="1009498" y="593895"/>
                    <a:pt x="1016572" y="592405"/>
                    <a:pt x="1023168" y="591086"/>
                  </a:cubicBezTo>
                  <a:cubicBezTo>
                    <a:pt x="1030617" y="589858"/>
                    <a:pt x="1037917" y="587846"/>
                    <a:pt x="1044945" y="585087"/>
                  </a:cubicBezTo>
                  <a:cubicBezTo>
                    <a:pt x="1055958" y="580273"/>
                    <a:pt x="1062152" y="574102"/>
                    <a:pt x="1067639" y="568658"/>
                  </a:cubicBezTo>
                  <a:cubicBezTo>
                    <a:pt x="1069783" y="566438"/>
                    <a:pt x="1072048" y="564340"/>
                    <a:pt x="1074427" y="562372"/>
                  </a:cubicBezTo>
                  <a:cubicBezTo>
                    <a:pt x="1077084" y="560901"/>
                    <a:pt x="1079761" y="559430"/>
                    <a:pt x="1082418" y="558055"/>
                  </a:cubicBezTo>
                  <a:cubicBezTo>
                    <a:pt x="1090334" y="554043"/>
                    <a:pt x="1098134" y="550279"/>
                    <a:pt x="1105954" y="546592"/>
                  </a:cubicBezTo>
                  <a:cubicBezTo>
                    <a:pt x="1107296" y="545956"/>
                    <a:pt x="1108493" y="545052"/>
                    <a:pt x="1109472" y="543936"/>
                  </a:cubicBezTo>
                  <a:cubicBezTo>
                    <a:pt x="1115208" y="537307"/>
                    <a:pt x="1120943" y="530869"/>
                    <a:pt x="1126851" y="524335"/>
                  </a:cubicBezTo>
                  <a:lnTo>
                    <a:pt x="1155529" y="510293"/>
                  </a:lnTo>
                  <a:cubicBezTo>
                    <a:pt x="1160539" y="508612"/>
                    <a:pt x="1165491" y="506854"/>
                    <a:pt x="1170442" y="505116"/>
                  </a:cubicBezTo>
                  <a:cubicBezTo>
                    <a:pt x="1177803" y="502537"/>
                    <a:pt x="1185221" y="499939"/>
                    <a:pt x="1193271" y="497379"/>
                  </a:cubicBezTo>
                  <a:cubicBezTo>
                    <a:pt x="1192850" y="497512"/>
                    <a:pt x="1192448" y="497665"/>
                    <a:pt x="1192047" y="497837"/>
                  </a:cubicBezTo>
                  <a:cubicBezTo>
                    <a:pt x="1179887" y="503505"/>
                    <a:pt x="1167875" y="509313"/>
                    <a:pt x="1156007" y="515260"/>
                  </a:cubicBezTo>
                  <a:close/>
                  <a:moveTo>
                    <a:pt x="1358382" y="367009"/>
                  </a:moveTo>
                  <a:cubicBezTo>
                    <a:pt x="1351442" y="370696"/>
                    <a:pt x="1344272" y="374536"/>
                    <a:pt x="1341386" y="381911"/>
                  </a:cubicBezTo>
                  <a:cubicBezTo>
                    <a:pt x="1337963" y="390718"/>
                    <a:pt x="1342647" y="398111"/>
                    <a:pt x="1345439" y="402544"/>
                  </a:cubicBezTo>
                  <a:cubicBezTo>
                    <a:pt x="1346051" y="403537"/>
                    <a:pt x="1347007" y="405046"/>
                    <a:pt x="1347102" y="405104"/>
                  </a:cubicBezTo>
                  <a:lnTo>
                    <a:pt x="1347637" y="408256"/>
                  </a:lnTo>
                  <a:cubicBezTo>
                    <a:pt x="1348326" y="412077"/>
                    <a:pt x="1348593" y="413987"/>
                    <a:pt x="1347943" y="415019"/>
                  </a:cubicBezTo>
                  <a:cubicBezTo>
                    <a:pt x="1346031" y="417846"/>
                    <a:pt x="1341041" y="423444"/>
                    <a:pt x="1329130" y="428946"/>
                  </a:cubicBezTo>
                  <a:cubicBezTo>
                    <a:pt x="1324542" y="431067"/>
                    <a:pt x="1316416" y="432767"/>
                    <a:pt x="1308558" y="434467"/>
                  </a:cubicBezTo>
                  <a:cubicBezTo>
                    <a:pt x="1295290" y="437276"/>
                    <a:pt x="1282748" y="439931"/>
                    <a:pt x="1275673" y="446446"/>
                  </a:cubicBezTo>
                  <a:cubicBezTo>
                    <a:pt x="1270301" y="451413"/>
                    <a:pt x="1266267" y="459819"/>
                    <a:pt x="1276190" y="472046"/>
                  </a:cubicBezTo>
                  <a:cubicBezTo>
                    <a:pt x="1271142" y="473956"/>
                    <a:pt x="1264068" y="475867"/>
                    <a:pt x="1258791" y="477338"/>
                  </a:cubicBezTo>
                  <a:cubicBezTo>
                    <a:pt x="1252367" y="479095"/>
                    <a:pt x="1245695" y="480910"/>
                    <a:pt x="1240628" y="482821"/>
                  </a:cubicBezTo>
                  <a:cubicBezTo>
                    <a:pt x="1224888" y="487469"/>
                    <a:pt x="1209248" y="492264"/>
                    <a:pt x="1193710" y="497207"/>
                  </a:cubicBezTo>
                  <a:lnTo>
                    <a:pt x="1195335" y="496691"/>
                  </a:lnTo>
                  <a:lnTo>
                    <a:pt x="1197706" y="495812"/>
                  </a:lnTo>
                  <a:cubicBezTo>
                    <a:pt x="1201530" y="494475"/>
                    <a:pt x="1205583" y="493233"/>
                    <a:pt x="1209713" y="491991"/>
                  </a:cubicBezTo>
                  <a:cubicBezTo>
                    <a:pt x="1220974" y="488609"/>
                    <a:pt x="1231623" y="485400"/>
                    <a:pt x="1237875" y="479573"/>
                  </a:cubicBezTo>
                  <a:cubicBezTo>
                    <a:pt x="1242483" y="475255"/>
                    <a:pt x="1246096" y="467996"/>
                    <a:pt x="1238296" y="457354"/>
                  </a:cubicBezTo>
                  <a:cubicBezTo>
                    <a:pt x="1242406" y="455922"/>
                    <a:pt x="1248066" y="454527"/>
                    <a:pt x="1252023" y="453534"/>
                  </a:cubicBezTo>
                  <a:cubicBezTo>
                    <a:pt x="1259671" y="451623"/>
                    <a:pt x="1267624" y="449713"/>
                    <a:pt x="1273551" y="446675"/>
                  </a:cubicBezTo>
                  <a:cubicBezTo>
                    <a:pt x="1284545" y="441096"/>
                    <a:pt x="1292536" y="434391"/>
                    <a:pt x="1297297" y="426749"/>
                  </a:cubicBezTo>
                  <a:cubicBezTo>
                    <a:pt x="1302058" y="419107"/>
                    <a:pt x="1300700" y="410892"/>
                    <a:pt x="1299687" y="405734"/>
                  </a:cubicBezTo>
                  <a:lnTo>
                    <a:pt x="1299305" y="403709"/>
                  </a:lnTo>
                  <a:cubicBezTo>
                    <a:pt x="1298502" y="400127"/>
                    <a:pt x="1296987" y="396741"/>
                    <a:pt x="1294850" y="393755"/>
                  </a:cubicBezTo>
                  <a:cubicBezTo>
                    <a:pt x="1295787" y="393182"/>
                    <a:pt x="1296762" y="392590"/>
                    <a:pt x="1297565" y="392151"/>
                  </a:cubicBezTo>
                  <a:cubicBezTo>
                    <a:pt x="1303472" y="388750"/>
                    <a:pt x="1310145" y="384891"/>
                    <a:pt x="1311579" y="377880"/>
                  </a:cubicBezTo>
                  <a:cubicBezTo>
                    <a:pt x="1312554" y="374059"/>
                    <a:pt x="1314447" y="361010"/>
                    <a:pt x="1297240" y="351267"/>
                  </a:cubicBezTo>
                  <a:cubicBezTo>
                    <a:pt x="1291045" y="347771"/>
                    <a:pt x="1282614" y="345918"/>
                    <a:pt x="1273666" y="343950"/>
                  </a:cubicBezTo>
                  <a:cubicBezTo>
                    <a:pt x="1266707" y="342441"/>
                    <a:pt x="1258830" y="340702"/>
                    <a:pt x="1254948" y="338543"/>
                  </a:cubicBezTo>
                  <a:cubicBezTo>
                    <a:pt x="1253189" y="337588"/>
                    <a:pt x="1252903" y="337015"/>
                    <a:pt x="1251679" y="334608"/>
                  </a:cubicBezTo>
                  <a:cubicBezTo>
                    <a:pt x="1250167" y="331389"/>
                    <a:pt x="1248110" y="328454"/>
                    <a:pt x="1245599" y="325934"/>
                  </a:cubicBezTo>
                  <a:cubicBezTo>
                    <a:pt x="1242716" y="323321"/>
                    <a:pt x="1239621" y="320950"/>
                    <a:pt x="1236346" y="318846"/>
                  </a:cubicBezTo>
                  <a:cubicBezTo>
                    <a:pt x="1234434" y="317586"/>
                    <a:pt x="1231987" y="315866"/>
                    <a:pt x="1230400" y="314529"/>
                  </a:cubicBezTo>
                  <a:cubicBezTo>
                    <a:pt x="1231604" y="310708"/>
                    <a:pt x="1234644" y="300239"/>
                    <a:pt x="1223192" y="292731"/>
                  </a:cubicBezTo>
                  <a:cubicBezTo>
                    <a:pt x="1216672" y="288451"/>
                    <a:pt x="1207476" y="286541"/>
                    <a:pt x="1197744" y="284496"/>
                  </a:cubicBezTo>
                  <a:cubicBezTo>
                    <a:pt x="1191594" y="283408"/>
                    <a:pt x="1185560" y="281751"/>
                    <a:pt x="1179715" y="279548"/>
                  </a:cubicBezTo>
                  <a:cubicBezTo>
                    <a:pt x="1174484" y="277036"/>
                    <a:pt x="1169622" y="273823"/>
                    <a:pt x="1165261" y="269996"/>
                  </a:cubicBezTo>
                  <a:cubicBezTo>
                    <a:pt x="1163349" y="268525"/>
                    <a:pt x="1161552" y="267035"/>
                    <a:pt x="1159525" y="265583"/>
                  </a:cubicBezTo>
                  <a:cubicBezTo>
                    <a:pt x="1158856" y="264246"/>
                    <a:pt x="1158283" y="262908"/>
                    <a:pt x="1157709" y="261571"/>
                  </a:cubicBezTo>
                  <a:cubicBezTo>
                    <a:pt x="1155113" y="254623"/>
                    <a:pt x="1150884" y="248398"/>
                    <a:pt x="1145377" y="243422"/>
                  </a:cubicBezTo>
                  <a:cubicBezTo>
                    <a:pt x="1135193" y="233898"/>
                    <a:pt x="1123041" y="226724"/>
                    <a:pt x="1109778" y="222407"/>
                  </a:cubicBezTo>
                  <a:cubicBezTo>
                    <a:pt x="1097121" y="218471"/>
                    <a:pt x="1085038" y="218777"/>
                    <a:pt x="1073452" y="219140"/>
                  </a:cubicBezTo>
                  <a:cubicBezTo>
                    <a:pt x="1063663" y="219388"/>
                    <a:pt x="1054332" y="219637"/>
                    <a:pt x="1045519" y="217344"/>
                  </a:cubicBezTo>
                  <a:cubicBezTo>
                    <a:pt x="1039248" y="215682"/>
                    <a:pt x="1034391" y="212606"/>
                    <a:pt x="1028770" y="209053"/>
                  </a:cubicBezTo>
                  <a:cubicBezTo>
                    <a:pt x="1024289" y="206067"/>
                    <a:pt x="1019584" y="203430"/>
                    <a:pt x="1014699" y="201162"/>
                  </a:cubicBezTo>
                  <a:lnTo>
                    <a:pt x="1012500" y="200188"/>
                  </a:lnTo>
                  <a:cubicBezTo>
                    <a:pt x="1006089" y="197647"/>
                    <a:pt x="999501" y="195578"/>
                    <a:pt x="992788" y="193998"/>
                  </a:cubicBezTo>
                  <a:cubicBezTo>
                    <a:pt x="984644" y="191878"/>
                    <a:pt x="976958" y="189872"/>
                    <a:pt x="971757" y="186605"/>
                  </a:cubicBezTo>
                  <a:cubicBezTo>
                    <a:pt x="966557" y="183338"/>
                    <a:pt x="964626" y="179746"/>
                    <a:pt x="961892" y="174684"/>
                  </a:cubicBezTo>
                  <a:cubicBezTo>
                    <a:pt x="960917" y="172888"/>
                    <a:pt x="959980" y="171073"/>
                    <a:pt x="958986" y="169525"/>
                  </a:cubicBezTo>
                  <a:cubicBezTo>
                    <a:pt x="955722" y="163729"/>
                    <a:pt x="951218" y="158726"/>
                    <a:pt x="945794" y="154872"/>
                  </a:cubicBezTo>
                  <a:cubicBezTo>
                    <a:pt x="931527" y="144720"/>
                    <a:pt x="915301" y="137649"/>
                    <a:pt x="898149" y="134106"/>
                  </a:cubicBezTo>
                  <a:cubicBezTo>
                    <a:pt x="884976" y="131660"/>
                    <a:pt x="874308" y="134106"/>
                    <a:pt x="864882" y="136016"/>
                  </a:cubicBezTo>
                  <a:cubicBezTo>
                    <a:pt x="860229" y="137158"/>
                    <a:pt x="855500" y="137982"/>
                    <a:pt x="850734" y="138480"/>
                  </a:cubicBezTo>
                  <a:cubicBezTo>
                    <a:pt x="847698" y="138882"/>
                    <a:pt x="844629" y="138971"/>
                    <a:pt x="841576" y="138748"/>
                  </a:cubicBezTo>
                  <a:cubicBezTo>
                    <a:pt x="827701" y="137873"/>
                    <a:pt x="814100" y="134501"/>
                    <a:pt x="801426" y="128794"/>
                  </a:cubicBezTo>
                  <a:cubicBezTo>
                    <a:pt x="795021" y="125680"/>
                    <a:pt x="790872" y="120522"/>
                    <a:pt x="786131" y="114562"/>
                  </a:cubicBezTo>
                  <a:cubicBezTo>
                    <a:pt x="779745" y="106633"/>
                    <a:pt x="772518" y="97635"/>
                    <a:pt x="759039" y="92591"/>
                  </a:cubicBezTo>
                  <a:cubicBezTo>
                    <a:pt x="746879" y="88064"/>
                    <a:pt x="736421" y="90681"/>
                    <a:pt x="728028" y="92725"/>
                  </a:cubicBezTo>
                  <a:cubicBezTo>
                    <a:pt x="723581" y="94097"/>
                    <a:pt x="718954" y="94792"/>
                    <a:pt x="714301" y="94788"/>
                  </a:cubicBezTo>
                  <a:cubicBezTo>
                    <a:pt x="712941" y="94800"/>
                    <a:pt x="711584" y="94678"/>
                    <a:pt x="710247" y="94425"/>
                  </a:cubicBezTo>
                  <a:cubicBezTo>
                    <a:pt x="703365" y="93088"/>
                    <a:pt x="696539" y="88694"/>
                    <a:pt x="689217" y="84147"/>
                  </a:cubicBezTo>
                  <a:cubicBezTo>
                    <a:pt x="681435" y="79218"/>
                    <a:pt x="673386" y="74098"/>
                    <a:pt x="663674" y="71443"/>
                  </a:cubicBezTo>
                  <a:cubicBezTo>
                    <a:pt x="660008" y="70453"/>
                    <a:pt x="656267" y="69775"/>
                    <a:pt x="652489" y="69417"/>
                  </a:cubicBezTo>
                  <a:cubicBezTo>
                    <a:pt x="646271" y="68886"/>
                    <a:pt x="640027" y="68720"/>
                    <a:pt x="633790" y="68921"/>
                  </a:cubicBezTo>
                  <a:cubicBezTo>
                    <a:pt x="627909" y="69163"/>
                    <a:pt x="622017" y="68978"/>
                    <a:pt x="616163" y="68367"/>
                  </a:cubicBezTo>
                  <a:cubicBezTo>
                    <a:pt x="608272" y="67209"/>
                    <a:pt x="600468" y="65532"/>
                    <a:pt x="592799" y="63342"/>
                  </a:cubicBezTo>
                  <a:cubicBezTo>
                    <a:pt x="585018" y="61162"/>
                    <a:pt x="577114" y="59441"/>
                    <a:pt x="569130" y="58184"/>
                  </a:cubicBezTo>
                  <a:cubicBezTo>
                    <a:pt x="553500" y="56052"/>
                    <a:pt x="537679" y="55666"/>
                    <a:pt x="521963" y="57038"/>
                  </a:cubicBezTo>
                  <a:cubicBezTo>
                    <a:pt x="507911" y="58394"/>
                    <a:pt x="495197" y="62100"/>
                    <a:pt x="483037" y="65692"/>
                  </a:cubicBezTo>
                  <a:lnTo>
                    <a:pt x="479385" y="66762"/>
                  </a:lnTo>
                  <a:cubicBezTo>
                    <a:pt x="470227" y="69379"/>
                    <a:pt x="461394" y="72493"/>
                    <a:pt x="452848" y="75474"/>
                  </a:cubicBezTo>
                  <a:cubicBezTo>
                    <a:pt x="449388" y="76677"/>
                    <a:pt x="445908" y="77900"/>
                    <a:pt x="442428" y="79084"/>
                  </a:cubicBezTo>
                  <a:cubicBezTo>
                    <a:pt x="431702" y="80307"/>
                    <a:pt x="420996" y="81472"/>
                    <a:pt x="410232" y="82523"/>
                  </a:cubicBezTo>
                  <a:lnTo>
                    <a:pt x="403808" y="83192"/>
                  </a:lnTo>
                  <a:cubicBezTo>
                    <a:pt x="399009" y="82275"/>
                    <a:pt x="394248" y="81052"/>
                    <a:pt x="389468" y="79849"/>
                  </a:cubicBezTo>
                  <a:cubicBezTo>
                    <a:pt x="375875" y="76410"/>
                    <a:pt x="361822" y="72856"/>
                    <a:pt x="348802" y="76505"/>
                  </a:cubicBezTo>
                  <a:cubicBezTo>
                    <a:pt x="337541" y="79715"/>
                    <a:pt x="331958" y="87968"/>
                    <a:pt x="327465" y="94483"/>
                  </a:cubicBezTo>
                  <a:cubicBezTo>
                    <a:pt x="325529" y="97774"/>
                    <a:pt x="323047" y="100715"/>
                    <a:pt x="320124" y="103175"/>
                  </a:cubicBezTo>
                  <a:lnTo>
                    <a:pt x="317734" y="104856"/>
                  </a:lnTo>
                  <a:cubicBezTo>
                    <a:pt x="309788" y="110519"/>
                    <a:pt x="300861" y="114663"/>
                    <a:pt x="291407" y="117083"/>
                  </a:cubicBezTo>
                  <a:cubicBezTo>
                    <a:pt x="286455" y="118249"/>
                    <a:pt x="279228" y="117523"/>
                    <a:pt x="272288" y="116835"/>
                  </a:cubicBezTo>
                  <a:cubicBezTo>
                    <a:pt x="260224" y="115631"/>
                    <a:pt x="247739" y="114390"/>
                    <a:pt x="238390" y="121458"/>
                  </a:cubicBezTo>
                  <a:lnTo>
                    <a:pt x="238390" y="121458"/>
                  </a:lnTo>
                  <a:cubicBezTo>
                    <a:pt x="227244" y="129960"/>
                    <a:pt x="229060" y="143085"/>
                    <a:pt x="230264" y="151758"/>
                  </a:cubicBezTo>
                  <a:cubicBezTo>
                    <a:pt x="230819" y="155732"/>
                    <a:pt x="231507" y="160680"/>
                    <a:pt x="230551" y="162667"/>
                  </a:cubicBezTo>
                  <a:cubicBezTo>
                    <a:pt x="228639" y="166660"/>
                    <a:pt x="223860" y="170442"/>
                    <a:pt x="218812" y="174435"/>
                  </a:cubicBezTo>
                  <a:cubicBezTo>
                    <a:pt x="215906" y="176747"/>
                    <a:pt x="213076" y="179078"/>
                    <a:pt x="210342" y="181580"/>
                  </a:cubicBezTo>
                  <a:cubicBezTo>
                    <a:pt x="207608" y="184083"/>
                    <a:pt x="205199" y="186739"/>
                    <a:pt x="202695" y="189375"/>
                  </a:cubicBezTo>
                  <a:cubicBezTo>
                    <a:pt x="199422" y="193045"/>
                    <a:pt x="195888" y="196472"/>
                    <a:pt x="192122" y="199634"/>
                  </a:cubicBezTo>
                  <a:cubicBezTo>
                    <a:pt x="191070" y="200456"/>
                    <a:pt x="190019" y="201277"/>
                    <a:pt x="188872" y="202022"/>
                  </a:cubicBezTo>
                  <a:cubicBezTo>
                    <a:pt x="184245" y="204701"/>
                    <a:pt x="179333" y="206854"/>
                    <a:pt x="174227" y="208441"/>
                  </a:cubicBezTo>
                  <a:cubicBezTo>
                    <a:pt x="166770" y="211097"/>
                    <a:pt x="159084" y="213848"/>
                    <a:pt x="152641" y="218968"/>
                  </a:cubicBezTo>
                  <a:cubicBezTo>
                    <a:pt x="144458" y="225425"/>
                    <a:pt x="139449" y="233697"/>
                    <a:pt x="135033" y="240957"/>
                  </a:cubicBezTo>
                  <a:cubicBezTo>
                    <a:pt x="133790" y="243040"/>
                    <a:pt x="132528" y="245103"/>
                    <a:pt x="131209" y="247128"/>
                  </a:cubicBezTo>
                  <a:cubicBezTo>
                    <a:pt x="130253" y="248561"/>
                    <a:pt x="129297" y="249975"/>
                    <a:pt x="128245" y="251369"/>
                  </a:cubicBezTo>
                  <a:lnTo>
                    <a:pt x="127194" y="252821"/>
                  </a:lnTo>
                  <a:cubicBezTo>
                    <a:pt x="121802" y="260176"/>
                    <a:pt x="115722" y="268506"/>
                    <a:pt x="113810" y="278975"/>
                  </a:cubicBezTo>
                  <a:cubicBezTo>
                    <a:pt x="112147" y="288069"/>
                    <a:pt x="114537" y="296303"/>
                    <a:pt x="116659" y="303563"/>
                  </a:cubicBezTo>
                  <a:cubicBezTo>
                    <a:pt x="117347" y="305970"/>
                    <a:pt x="118055" y="308339"/>
                    <a:pt x="118571" y="310880"/>
                  </a:cubicBezTo>
                  <a:cubicBezTo>
                    <a:pt x="118820" y="311959"/>
                    <a:pt x="118973" y="313060"/>
                    <a:pt x="119030" y="314166"/>
                  </a:cubicBezTo>
                  <a:cubicBezTo>
                    <a:pt x="118795" y="317194"/>
                    <a:pt x="118152" y="320174"/>
                    <a:pt x="117118" y="323030"/>
                  </a:cubicBezTo>
                  <a:cubicBezTo>
                    <a:pt x="115091" y="329889"/>
                    <a:pt x="112568" y="338410"/>
                    <a:pt x="115799" y="347656"/>
                  </a:cubicBezTo>
                  <a:cubicBezTo>
                    <a:pt x="119336" y="357801"/>
                    <a:pt x="127653" y="364736"/>
                    <a:pt x="134918" y="370868"/>
                  </a:cubicBezTo>
                  <a:cubicBezTo>
                    <a:pt x="139621" y="374804"/>
                    <a:pt x="144477" y="378854"/>
                    <a:pt x="146160" y="382025"/>
                  </a:cubicBezTo>
                  <a:cubicBezTo>
                    <a:pt x="147020" y="383936"/>
                    <a:pt x="147957" y="385846"/>
                    <a:pt x="148913" y="387604"/>
                  </a:cubicBezTo>
                  <a:cubicBezTo>
                    <a:pt x="149869" y="389361"/>
                    <a:pt x="150825" y="391253"/>
                    <a:pt x="151743" y="393335"/>
                  </a:cubicBezTo>
                  <a:cubicBezTo>
                    <a:pt x="153570" y="397183"/>
                    <a:pt x="154486" y="401399"/>
                    <a:pt x="154419" y="405658"/>
                  </a:cubicBezTo>
                  <a:cubicBezTo>
                    <a:pt x="154266" y="407912"/>
                    <a:pt x="150595" y="412268"/>
                    <a:pt x="147689" y="415764"/>
                  </a:cubicBezTo>
                  <a:lnTo>
                    <a:pt x="145376" y="418649"/>
                  </a:lnTo>
                  <a:cubicBezTo>
                    <a:pt x="141074" y="423902"/>
                    <a:pt x="134555" y="431850"/>
                    <a:pt x="135969" y="442090"/>
                  </a:cubicBezTo>
                  <a:cubicBezTo>
                    <a:pt x="137881" y="455578"/>
                    <a:pt x="149353" y="462551"/>
                    <a:pt x="159639" y="468703"/>
                  </a:cubicBezTo>
                  <a:lnTo>
                    <a:pt x="162220" y="470269"/>
                  </a:lnTo>
                  <a:cubicBezTo>
                    <a:pt x="165451" y="472180"/>
                    <a:pt x="168701" y="474224"/>
                    <a:pt x="171493" y="476325"/>
                  </a:cubicBezTo>
                  <a:cubicBezTo>
                    <a:pt x="176119" y="479657"/>
                    <a:pt x="180997" y="482626"/>
                    <a:pt x="186080" y="485209"/>
                  </a:cubicBezTo>
                  <a:cubicBezTo>
                    <a:pt x="192715" y="488801"/>
                    <a:pt x="199578" y="492507"/>
                    <a:pt x="201911" y="496500"/>
                  </a:cubicBezTo>
                  <a:cubicBezTo>
                    <a:pt x="203326" y="498945"/>
                    <a:pt x="202006" y="503912"/>
                    <a:pt x="200324" y="510217"/>
                  </a:cubicBezTo>
                  <a:cubicBezTo>
                    <a:pt x="198412" y="517075"/>
                    <a:pt x="196844" y="525080"/>
                    <a:pt x="200037" y="533333"/>
                  </a:cubicBezTo>
                  <a:cubicBezTo>
                    <a:pt x="205964" y="548751"/>
                    <a:pt x="220437" y="559143"/>
                    <a:pt x="231584" y="565200"/>
                  </a:cubicBezTo>
                  <a:cubicBezTo>
                    <a:pt x="239767" y="569594"/>
                    <a:pt x="248963" y="571447"/>
                    <a:pt x="257872" y="573224"/>
                  </a:cubicBezTo>
                  <a:cubicBezTo>
                    <a:pt x="263455" y="574169"/>
                    <a:pt x="268954" y="575562"/>
                    <a:pt x="274315" y="577388"/>
                  </a:cubicBezTo>
                  <a:lnTo>
                    <a:pt x="278406" y="578936"/>
                  </a:lnTo>
                  <a:cubicBezTo>
                    <a:pt x="284144" y="580927"/>
                    <a:pt x="289728" y="583334"/>
                    <a:pt x="295116" y="586138"/>
                  </a:cubicBezTo>
                  <a:cubicBezTo>
                    <a:pt x="297277" y="587414"/>
                    <a:pt x="299213" y="589034"/>
                    <a:pt x="300852" y="590933"/>
                  </a:cubicBezTo>
                  <a:cubicBezTo>
                    <a:pt x="302515" y="592844"/>
                    <a:pt x="302477" y="597792"/>
                    <a:pt x="302439" y="602511"/>
                  </a:cubicBezTo>
                  <a:cubicBezTo>
                    <a:pt x="302439" y="611433"/>
                    <a:pt x="302286" y="624920"/>
                    <a:pt x="315134" y="632505"/>
                  </a:cubicBezTo>
                  <a:cubicBezTo>
                    <a:pt x="325458" y="638599"/>
                    <a:pt x="338325" y="637281"/>
                    <a:pt x="348114" y="635523"/>
                  </a:cubicBezTo>
                  <a:lnTo>
                    <a:pt x="350791" y="635084"/>
                  </a:lnTo>
                  <a:cubicBezTo>
                    <a:pt x="353869" y="634606"/>
                    <a:pt x="356851" y="634129"/>
                    <a:pt x="359662" y="633804"/>
                  </a:cubicBezTo>
                  <a:cubicBezTo>
                    <a:pt x="361255" y="636135"/>
                    <a:pt x="362830" y="638479"/>
                    <a:pt x="364384" y="640835"/>
                  </a:cubicBezTo>
                  <a:cubicBezTo>
                    <a:pt x="368514" y="647044"/>
                    <a:pt x="372778" y="653482"/>
                    <a:pt x="377768" y="659672"/>
                  </a:cubicBezTo>
                  <a:cubicBezTo>
                    <a:pt x="379469" y="661754"/>
                    <a:pt x="381075" y="663913"/>
                    <a:pt x="382681" y="666072"/>
                  </a:cubicBezTo>
                  <a:cubicBezTo>
                    <a:pt x="388532" y="673905"/>
                    <a:pt x="395147" y="682788"/>
                    <a:pt x="406140" y="688997"/>
                  </a:cubicBezTo>
                  <a:cubicBezTo>
                    <a:pt x="413539" y="693124"/>
                    <a:pt x="422124" y="694728"/>
                    <a:pt x="431244" y="696276"/>
                  </a:cubicBezTo>
                  <a:cubicBezTo>
                    <a:pt x="435197" y="696818"/>
                    <a:pt x="439115" y="697585"/>
                    <a:pt x="442983" y="698569"/>
                  </a:cubicBezTo>
                  <a:cubicBezTo>
                    <a:pt x="446539" y="699684"/>
                    <a:pt x="449994" y="701104"/>
                    <a:pt x="453307" y="702810"/>
                  </a:cubicBezTo>
                  <a:cubicBezTo>
                    <a:pt x="459052" y="705847"/>
                    <a:pt x="465239" y="707968"/>
                    <a:pt x="471642" y="709095"/>
                  </a:cubicBezTo>
                  <a:cubicBezTo>
                    <a:pt x="470093" y="709267"/>
                    <a:pt x="468449" y="709210"/>
                    <a:pt x="466920" y="709458"/>
                  </a:cubicBezTo>
                  <a:cubicBezTo>
                    <a:pt x="457150" y="710986"/>
                    <a:pt x="448527" y="715476"/>
                    <a:pt x="440918" y="719412"/>
                  </a:cubicBezTo>
                  <a:cubicBezTo>
                    <a:pt x="433805" y="723099"/>
                    <a:pt x="427095" y="726595"/>
                    <a:pt x="421034" y="726958"/>
                  </a:cubicBezTo>
                  <a:cubicBezTo>
                    <a:pt x="414304" y="727302"/>
                    <a:pt x="408893" y="724761"/>
                    <a:pt x="401915" y="721494"/>
                  </a:cubicBezTo>
                  <a:cubicBezTo>
                    <a:pt x="396936" y="718963"/>
                    <a:pt x="391732" y="716895"/>
                    <a:pt x="386371" y="715323"/>
                  </a:cubicBezTo>
                  <a:cubicBezTo>
                    <a:pt x="380779" y="713921"/>
                    <a:pt x="375110" y="712843"/>
                    <a:pt x="369394" y="712095"/>
                  </a:cubicBezTo>
                  <a:cubicBezTo>
                    <a:pt x="361631" y="710910"/>
                    <a:pt x="353620" y="709706"/>
                    <a:pt x="348573" y="707013"/>
                  </a:cubicBezTo>
                  <a:cubicBezTo>
                    <a:pt x="340161" y="702504"/>
                    <a:pt x="334903" y="695397"/>
                    <a:pt x="328804" y="687163"/>
                  </a:cubicBezTo>
                  <a:cubicBezTo>
                    <a:pt x="326892" y="684488"/>
                    <a:pt x="324827" y="681795"/>
                    <a:pt x="322743" y="679196"/>
                  </a:cubicBezTo>
                  <a:cubicBezTo>
                    <a:pt x="317374" y="672223"/>
                    <a:pt x="312413" y="664944"/>
                    <a:pt x="307888" y="657398"/>
                  </a:cubicBezTo>
                  <a:cubicBezTo>
                    <a:pt x="305115" y="653004"/>
                    <a:pt x="302343" y="648629"/>
                    <a:pt x="299380" y="644312"/>
                  </a:cubicBezTo>
                  <a:cubicBezTo>
                    <a:pt x="297158" y="640970"/>
                    <a:pt x="293332" y="639050"/>
                    <a:pt x="289323" y="639268"/>
                  </a:cubicBezTo>
                  <a:cubicBezTo>
                    <a:pt x="282821" y="639696"/>
                    <a:pt x="276353" y="640533"/>
                    <a:pt x="269955" y="641771"/>
                  </a:cubicBezTo>
                  <a:cubicBezTo>
                    <a:pt x="260090" y="643433"/>
                    <a:pt x="248925" y="645305"/>
                    <a:pt x="243954" y="642592"/>
                  </a:cubicBezTo>
                  <a:cubicBezTo>
                    <a:pt x="241736" y="641331"/>
                    <a:pt x="241277" y="638771"/>
                    <a:pt x="241583" y="629219"/>
                  </a:cubicBezTo>
                  <a:cubicBezTo>
                    <a:pt x="241870" y="620106"/>
                    <a:pt x="242233" y="608758"/>
                    <a:pt x="234318" y="599588"/>
                  </a:cubicBezTo>
                  <a:cubicBezTo>
                    <a:pt x="225504" y="589290"/>
                    <a:pt x="211910" y="583769"/>
                    <a:pt x="198794" y="578439"/>
                  </a:cubicBezTo>
                  <a:lnTo>
                    <a:pt x="194053" y="576529"/>
                  </a:lnTo>
                  <a:cubicBezTo>
                    <a:pt x="186423" y="573650"/>
                    <a:pt x="178553" y="571451"/>
                    <a:pt x="170537" y="569957"/>
                  </a:cubicBezTo>
                  <a:cubicBezTo>
                    <a:pt x="161723" y="568046"/>
                    <a:pt x="153329" y="566250"/>
                    <a:pt x="147230" y="562850"/>
                  </a:cubicBezTo>
                  <a:cubicBezTo>
                    <a:pt x="132547" y="554769"/>
                    <a:pt x="123810" y="547089"/>
                    <a:pt x="120464" y="539409"/>
                  </a:cubicBezTo>
                  <a:cubicBezTo>
                    <a:pt x="119259" y="536581"/>
                    <a:pt x="120923" y="530964"/>
                    <a:pt x="122529" y="525558"/>
                  </a:cubicBezTo>
                  <a:cubicBezTo>
                    <a:pt x="125186" y="516579"/>
                    <a:pt x="128494" y="505402"/>
                    <a:pt x="122911" y="494436"/>
                  </a:cubicBezTo>
                  <a:cubicBezTo>
                    <a:pt x="117328" y="483470"/>
                    <a:pt x="105704" y="476765"/>
                    <a:pt x="95456" y="471072"/>
                  </a:cubicBezTo>
                  <a:cubicBezTo>
                    <a:pt x="90977" y="468714"/>
                    <a:pt x="86665" y="466053"/>
                    <a:pt x="82551" y="463105"/>
                  </a:cubicBezTo>
                  <a:cubicBezTo>
                    <a:pt x="77397" y="459381"/>
                    <a:pt x="71964" y="456061"/>
                    <a:pt x="66300" y="453171"/>
                  </a:cubicBezTo>
                  <a:cubicBezTo>
                    <a:pt x="58442" y="448891"/>
                    <a:pt x="48653" y="443618"/>
                    <a:pt x="47601" y="438766"/>
                  </a:cubicBezTo>
                  <a:cubicBezTo>
                    <a:pt x="47601" y="436741"/>
                    <a:pt x="52878" y="430952"/>
                    <a:pt x="55727" y="427838"/>
                  </a:cubicBezTo>
                  <a:cubicBezTo>
                    <a:pt x="61940" y="421056"/>
                    <a:pt x="68957" y="413395"/>
                    <a:pt x="70353" y="403212"/>
                  </a:cubicBezTo>
                  <a:cubicBezTo>
                    <a:pt x="72532" y="386973"/>
                    <a:pt x="64980" y="371709"/>
                    <a:pt x="59130" y="361641"/>
                  </a:cubicBezTo>
                  <a:lnTo>
                    <a:pt x="59130" y="361641"/>
                  </a:lnTo>
                  <a:cubicBezTo>
                    <a:pt x="54197" y="353216"/>
                    <a:pt x="46473" y="347217"/>
                    <a:pt x="39017" y="341428"/>
                  </a:cubicBezTo>
                  <a:cubicBezTo>
                    <a:pt x="32440" y="336327"/>
                    <a:pt x="25633" y="331035"/>
                    <a:pt x="23932" y="325877"/>
                  </a:cubicBezTo>
                  <a:cubicBezTo>
                    <a:pt x="22957" y="323011"/>
                    <a:pt x="24601" y="318235"/>
                    <a:pt x="26341" y="313153"/>
                  </a:cubicBezTo>
                  <a:cubicBezTo>
                    <a:pt x="28763" y="307153"/>
                    <a:pt x="30134" y="300781"/>
                    <a:pt x="30394" y="294316"/>
                  </a:cubicBezTo>
                  <a:cubicBezTo>
                    <a:pt x="30055" y="287293"/>
                    <a:pt x="28650" y="280362"/>
                    <a:pt x="26226" y="273760"/>
                  </a:cubicBezTo>
                  <a:cubicBezTo>
                    <a:pt x="24314" y="267856"/>
                    <a:pt x="22594" y="262297"/>
                    <a:pt x="23339" y="258018"/>
                  </a:cubicBezTo>
                  <a:cubicBezTo>
                    <a:pt x="24372" y="252172"/>
                    <a:pt x="28960" y="245963"/>
                    <a:pt x="33836" y="239352"/>
                  </a:cubicBezTo>
                  <a:cubicBezTo>
                    <a:pt x="35977" y="236449"/>
                    <a:pt x="38118" y="233621"/>
                    <a:pt x="40068" y="230564"/>
                  </a:cubicBezTo>
                  <a:cubicBezTo>
                    <a:pt x="41789" y="227909"/>
                    <a:pt x="43414" y="225177"/>
                    <a:pt x="45058" y="222426"/>
                  </a:cubicBezTo>
                  <a:cubicBezTo>
                    <a:pt x="49341" y="215204"/>
                    <a:pt x="53375" y="208403"/>
                    <a:pt x="59302" y="203589"/>
                  </a:cubicBezTo>
                  <a:cubicBezTo>
                    <a:pt x="63585" y="200112"/>
                    <a:pt x="70143" y="197705"/>
                    <a:pt x="77083" y="195106"/>
                  </a:cubicBezTo>
                  <a:cubicBezTo>
                    <a:pt x="84774" y="192621"/>
                    <a:pt x="92118" y="189167"/>
                    <a:pt x="98936" y="184828"/>
                  </a:cubicBezTo>
                  <a:cubicBezTo>
                    <a:pt x="105839" y="179744"/>
                    <a:pt x="112088" y="173828"/>
                    <a:pt x="117539" y="167214"/>
                  </a:cubicBezTo>
                  <a:cubicBezTo>
                    <a:pt x="120273" y="164157"/>
                    <a:pt x="123007" y="161100"/>
                    <a:pt x="126027" y="158215"/>
                  </a:cubicBezTo>
                  <a:cubicBezTo>
                    <a:pt x="128979" y="155543"/>
                    <a:pt x="132081" y="153042"/>
                    <a:pt x="135319" y="150726"/>
                  </a:cubicBezTo>
                  <a:cubicBezTo>
                    <a:pt x="142432" y="145396"/>
                    <a:pt x="150500" y="139359"/>
                    <a:pt x="155299" y="130648"/>
                  </a:cubicBezTo>
                  <a:cubicBezTo>
                    <a:pt x="160098" y="121936"/>
                    <a:pt x="159122" y="111715"/>
                    <a:pt x="158090" y="103691"/>
                  </a:cubicBezTo>
                  <a:cubicBezTo>
                    <a:pt x="157344" y="97425"/>
                    <a:pt x="156886" y="92534"/>
                    <a:pt x="158472" y="91350"/>
                  </a:cubicBezTo>
                  <a:cubicBezTo>
                    <a:pt x="162048" y="88656"/>
                    <a:pt x="172429" y="89783"/>
                    <a:pt x="180765" y="90719"/>
                  </a:cubicBezTo>
                  <a:cubicBezTo>
                    <a:pt x="190554" y="91808"/>
                    <a:pt x="200687" y="92935"/>
                    <a:pt x="210132" y="90566"/>
                  </a:cubicBezTo>
                  <a:cubicBezTo>
                    <a:pt x="225924" y="86612"/>
                    <a:pt x="238371" y="78702"/>
                    <a:pt x="250779" y="70258"/>
                  </a:cubicBezTo>
                  <a:cubicBezTo>
                    <a:pt x="256402" y="66089"/>
                    <a:pt x="261243" y="60960"/>
                    <a:pt x="265080" y="55108"/>
                  </a:cubicBezTo>
                  <a:cubicBezTo>
                    <a:pt x="269707" y="48785"/>
                    <a:pt x="272556" y="45155"/>
                    <a:pt x="277412" y="43951"/>
                  </a:cubicBezTo>
                  <a:cubicBezTo>
                    <a:pt x="286417" y="41811"/>
                    <a:pt x="299074" y="45136"/>
                    <a:pt x="311310" y="48364"/>
                  </a:cubicBezTo>
                  <a:cubicBezTo>
                    <a:pt x="318116" y="50160"/>
                    <a:pt x="325152" y="52032"/>
                    <a:pt x="332150" y="53160"/>
                  </a:cubicBezTo>
                  <a:cubicBezTo>
                    <a:pt x="333241" y="53312"/>
                    <a:pt x="334346" y="53312"/>
                    <a:pt x="335438" y="53160"/>
                  </a:cubicBezTo>
                  <a:cubicBezTo>
                    <a:pt x="350988" y="51211"/>
                    <a:pt x="366602" y="49434"/>
                    <a:pt x="382280" y="47829"/>
                  </a:cubicBezTo>
                  <a:cubicBezTo>
                    <a:pt x="383138" y="47734"/>
                    <a:pt x="383983" y="47547"/>
                    <a:pt x="384803" y="47275"/>
                  </a:cubicBezTo>
                  <a:lnTo>
                    <a:pt x="393885" y="44180"/>
                  </a:lnTo>
                  <a:cubicBezTo>
                    <a:pt x="405146" y="40359"/>
                    <a:pt x="415795" y="36691"/>
                    <a:pt x="427076" y="33692"/>
                  </a:cubicBezTo>
                  <a:lnTo>
                    <a:pt x="431683" y="32450"/>
                  </a:lnTo>
                  <a:cubicBezTo>
                    <a:pt x="445162" y="28820"/>
                    <a:pt x="457876" y="25401"/>
                    <a:pt x="471833" y="24121"/>
                  </a:cubicBezTo>
                  <a:cubicBezTo>
                    <a:pt x="488264" y="22583"/>
                    <a:pt x="504812" y="22795"/>
                    <a:pt x="521199" y="24751"/>
                  </a:cubicBezTo>
                  <a:cubicBezTo>
                    <a:pt x="530414" y="26071"/>
                    <a:pt x="539534" y="27985"/>
                    <a:pt x="548501" y="30482"/>
                  </a:cubicBezTo>
                  <a:cubicBezTo>
                    <a:pt x="557444" y="32947"/>
                    <a:pt x="566513" y="34930"/>
                    <a:pt x="575669" y="36424"/>
                  </a:cubicBezTo>
                  <a:cubicBezTo>
                    <a:pt x="583486" y="37400"/>
                    <a:pt x="591367" y="37790"/>
                    <a:pt x="599242" y="37589"/>
                  </a:cubicBezTo>
                  <a:cubicBezTo>
                    <a:pt x="609146" y="37589"/>
                    <a:pt x="618189" y="37589"/>
                    <a:pt x="627214" y="40226"/>
                  </a:cubicBezTo>
                  <a:cubicBezTo>
                    <a:pt x="634861" y="42461"/>
                    <a:pt x="642203" y="47180"/>
                    <a:pt x="649984" y="52166"/>
                  </a:cubicBezTo>
                  <a:cubicBezTo>
                    <a:pt x="659888" y="58509"/>
                    <a:pt x="670117" y="65081"/>
                    <a:pt x="682582" y="67641"/>
                  </a:cubicBezTo>
                  <a:cubicBezTo>
                    <a:pt x="695048" y="70201"/>
                    <a:pt x="704875" y="67297"/>
                    <a:pt x="713746" y="64775"/>
                  </a:cubicBezTo>
                  <a:cubicBezTo>
                    <a:pt x="723191" y="62120"/>
                    <a:pt x="728850" y="60763"/>
                    <a:pt x="735733" y="63228"/>
                  </a:cubicBezTo>
                  <a:cubicBezTo>
                    <a:pt x="745006" y="66609"/>
                    <a:pt x="750015" y="73219"/>
                    <a:pt x="756363" y="81587"/>
                  </a:cubicBezTo>
                  <a:cubicBezTo>
                    <a:pt x="762710" y="89955"/>
                    <a:pt x="769746" y="99182"/>
                    <a:pt x="781791" y="105468"/>
                  </a:cubicBezTo>
                  <a:cubicBezTo>
                    <a:pt x="796780" y="113282"/>
                    <a:pt x="816932" y="118841"/>
                    <a:pt x="837102" y="120751"/>
                  </a:cubicBezTo>
                  <a:cubicBezTo>
                    <a:pt x="850084" y="121917"/>
                    <a:pt x="860905" y="119357"/>
                    <a:pt x="870427" y="117045"/>
                  </a:cubicBezTo>
                  <a:cubicBezTo>
                    <a:pt x="880483" y="114619"/>
                    <a:pt x="889182" y="112536"/>
                    <a:pt x="899965" y="114619"/>
                  </a:cubicBezTo>
                  <a:cubicBezTo>
                    <a:pt x="916473" y="118216"/>
                    <a:pt x="932135" y="124949"/>
                    <a:pt x="946100" y="134449"/>
                  </a:cubicBezTo>
                  <a:cubicBezTo>
                    <a:pt x="951835" y="138404"/>
                    <a:pt x="954053" y="142683"/>
                    <a:pt x="957093" y="148625"/>
                  </a:cubicBezTo>
                  <a:cubicBezTo>
                    <a:pt x="960802" y="155885"/>
                    <a:pt x="965391" y="164940"/>
                    <a:pt x="977321" y="172104"/>
                  </a:cubicBezTo>
                  <a:cubicBezTo>
                    <a:pt x="986403" y="177511"/>
                    <a:pt x="997434" y="180090"/>
                    <a:pt x="1008103" y="182612"/>
                  </a:cubicBezTo>
                  <a:cubicBezTo>
                    <a:pt x="1014953" y="183997"/>
                    <a:pt x="1021683" y="185913"/>
                    <a:pt x="1028235" y="188343"/>
                  </a:cubicBezTo>
                  <a:cubicBezTo>
                    <a:pt x="1033489" y="190714"/>
                    <a:pt x="1038504" y="193588"/>
                    <a:pt x="1043205" y="196921"/>
                  </a:cubicBezTo>
                  <a:cubicBezTo>
                    <a:pt x="1050337" y="201640"/>
                    <a:pt x="1058405" y="206970"/>
                    <a:pt x="1069417" y="209893"/>
                  </a:cubicBezTo>
                  <a:cubicBezTo>
                    <a:pt x="1083202" y="213504"/>
                    <a:pt x="1096299" y="212931"/>
                    <a:pt x="1108975" y="212377"/>
                  </a:cubicBezTo>
                  <a:cubicBezTo>
                    <a:pt x="1120943" y="211842"/>
                    <a:pt x="1132262" y="211364"/>
                    <a:pt x="1143102" y="214593"/>
                  </a:cubicBezTo>
                  <a:cubicBezTo>
                    <a:pt x="1157308" y="218739"/>
                    <a:pt x="1167670" y="226476"/>
                    <a:pt x="1175949" y="233526"/>
                  </a:cubicBezTo>
                  <a:cubicBezTo>
                    <a:pt x="1180499" y="237346"/>
                    <a:pt x="1182105" y="241072"/>
                    <a:pt x="1184323" y="246192"/>
                  </a:cubicBezTo>
                  <a:cubicBezTo>
                    <a:pt x="1185678" y="249489"/>
                    <a:pt x="1187277" y="252682"/>
                    <a:pt x="1189102" y="255744"/>
                  </a:cubicBezTo>
                  <a:cubicBezTo>
                    <a:pt x="1189963" y="257141"/>
                    <a:pt x="1191110" y="258339"/>
                    <a:pt x="1192467" y="259259"/>
                  </a:cubicBezTo>
                  <a:cubicBezTo>
                    <a:pt x="1195335" y="261170"/>
                    <a:pt x="1197878" y="263233"/>
                    <a:pt x="1200421" y="265220"/>
                  </a:cubicBezTo>
                  <a:cubicBezTo>
                    <a:pt x="1207170" y="270888"/>
                    <a:pt x="1214657" y="275619"/>
                    <a:pt x="1222675" y="279281"/>
                  </a:cubicBezTo>
                  <a:cubicBezTo>
                    <a:pt x="1230323" y="282605"/>
                    <a:pt x="1239768" y="284458"/>
                    <a:pt x="1248888" y="286254"/>
                  </a:cubicBezTo>
                  <a:cubicBezTo>
                    <a:pt x="1256038" y="287668"/>
                    <a:pt x="1264011" y="289234"/>
                    <a:pt x="1268791" y="291374"/>
                  </a:cubicBezTo>
                  <a:cubicBezTo>
                    <a:pt x="1267433" y="295386"/>
                    <a:pt x="1265502" y="302608"/>
                    <a:pt x="1270454" y="309867"/>
                  </a:cubicBezTo>
                  <a:cubicBezTo>
                    <a:pt x="1274029" y="315121"/>
                    <a:pt x="1279727" y="318999"/>
                    <a:pt x="1285252" y="322744"/>
                  </a:cubicBezTo>
                  <a:cubicBezTo>
                    <a:pt x="1287938" y="324465"/>
                    <a:pt x="1290495" y="326381"/>
                    <a:pt x="1292900" y="328475"/>
                  </a:cubicBezTo>
                  <a:cubicBezTo>
                    <a:pt x="1293902" y="329604"/>
                    <a:pt x="1294704" y="330898"/>
                    <a:pt x="1295270" y="332296"/>
                  </a:cubicBezTo>
                  <a:cubicBezTo>
                    <a:pt x="1298033" y="338658"/>
                    <a:pt x="1302872" y="343898"/>
                    <a:pt x="1308998" y="347159"/>
                  </a:cubicBezTo>
                  <a:cubicBezTo>
                    <a:pt x="1316645" y="351305"/>
                    <a:pt x="1327352" y="353502"/>
                    <a:pt x="1337676" y="355623"/>
                  </a:cubicBezTo>
                  <a:cubicBezTo>
                    <a:pt x="1345649" y="357266"/>
                    <a:pt x="1354673" y="359119"/>
                    <a:pt x="1358707" y="361354"/>
                  </a:cubicBezTo>
                  <a:cubicBezTo>
                    <a:pt x="1360260" y="362181"/>
                    <a:pt x="1361711" y="363188"/>
                    <a:pt x="1363028" y="364354"/>
                  </a:cubicBezTo>
                  <a:cubicBezTo>
                    <a:pt x="1361594" y="365309"/>
                    <a:pt x="1359721" y="366302"/>
                    <a:pt x="1358382" y="367009"/>
                  </a:cubicBezTo>
                  <a:close/>
                </a:path>
              </a:pathLst>
            </a:custGeom>
            <a:grpFill/>
            <a:ln>
              <a:solidFill>
                <a:schemeClr val="accent2"/>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Cambria"/>
                <a:ea typeface="Cambria"/>
                <a:cs typeface="Cambria"/>
                <a:sym typeface="Cambria"/>
              </a:endParaRPr>
            </a:p>
          </p:txBody>
        </p:sp>
        <p:sp>
          <p:nvSpPr>
            <p:cNvPr id="22" name="Google Shape;283;p21">
              <a:extLst>
                <a:ext uri="{FF2B5EF4-FFF2-40B4-BE49-F238E27FC236}">
                  <a16:creationId xmlns:a16="http://schemas.microsoft.com/office/drawing/2014/main" id="{4735A4C7-2FD2-4063-B856-6ABB9F1B7085}"/>
                </a:ext>
              </a:extLst>
            </p:cNvPr>
            <p:cNvSpPr/>
            <p:nvPr/>
          </p:nvSpPr>
          <p:spPr>
            <a:xfrm>
              <a:off x="4647102" y="3993471"/>
              <a:ext cx="636664" cy="368774"/>
            </a:xfrm>
            <a:custGeom>
              <a:avLst/>
              <a:gdLst/>
              <a:ahLst/>
              <a:cxnLst/>
              <a:rect l="l" t="t" r="r" b="b"/>
              <a:pathLst>
                <a:path w="636664" h="368774" extrusionOk="0">
                  <a:moveTo>
                    <a:pt x="2114" y="150039"/>
                  </a:moveTo>
                  <a:cubicBezTo>
                    <a:pt x="2114" y="150670"/>
                    <a:pt x="2114" y="151396"/>
                    <a:pt x="2114" y="152198"/>
                  </a:cubicBezTo>
                  <a:cubicBezTo>
                    <a:pt x="2088" y="156867"/>
                    <a:pt x="2937" y="161502"/>
                    <a:pt x="4619" y="165858"/>
                  </a:cubicBezTo>
                  <a:cubicBezTo>
                    <a:pt x="6544" y="170067"/>
                    <a:pt x="9005" y="174010"/>
                    <a:pt x="11942" y="177588"/>
                  </a:cubicBezTo>
                  <a:cubicBezTo>
                    <a:pt x="13343" y="179310"/>
                    <a:pt x="14622" y="181130"/>
                    <a:pt x="15766" y="183033"/>
                  </a:cubicBezTo>
                  <a:cubicBezTo>
                    <a:pt x="15293" y="186021"/>
                    <a:pt x="16349" y="189047"/>
                    <a:pt x="18576" y="191095"/>
                  </a:cubicBezTo>
                  <a:cubicBezTo>
                    <a:pt x="19151" y="191697"/>
                    <a:pt x="19689" y="192335"/>
                    <a:pt x="20182" y="193006"/>
                  </a:cubicBezTo>
                  <a:cubicBezTo>
                    <a:pt x="21748" y="195057"/>
                    <a:pt x="23178" y="197209"/>
                    <a:pt x="24465" y="199444"/>
                  </a:cubicBezTo>
                  <a:cubicBezTo>
                    <a:pt x="24329" y="200197"/>
                    <a:pt x="24065" y="200921"/>
                    <a:pt x="23681" y="201584"/>
                  </a:cubicBezTo>
                  <a:cubicBezTo>
                    <a:pt x="23084" y="202638"/>
                    <a:pt x="22394" y="203635"/>
                    <a:pt x="21616" y="204564"/>
                  </a:cubicBezTo>
                  <a:cubicBezTo>
                    <a:pt x="20276" y="206180"/>
                    <a:pt x="19121" y="207944"/>
                    <a:pt x="18175" y="209818"/>
                  </a:cubicBezTo>
                  <a:cubicBezTo>
                    <a:pt x="14102" y="218644"/>
                    <a:pt x="18060" y="224375"/>
                    <a:pt x="22113" y="229075"/>
                  </a:cubicBezTo>
                  <a:cubicBezTo>
                    <a:pt x="24052" y="231289"/>
                    <a:pt x="26247" y="233265"/>
                    <a:pt x="28652" y="234959"/>
                  </a:cubicBezTo>
                  <a:cubicBezTo>
                    <a:pt x="32347" y="237397"/>
                    <a:pt x="36305" y="239414"/>
                    <a:pt x="40448" y="240977"/>
                  </a:cubicBezTo>
                  <a:cubicBezTo>
                    <a:pt x="43718" y="242158"/>
                    <a:pt x="46826" y="243743"/>
                    <a:pt x="49702" y="245696"/>
                  </a:cubicBezTo>
                  <a:cubicBezTo>
                    <a:pt x="51009" y="246485"/>
                    <a:pt x="51640" y="248040"/>
                    <a:pt x="51250" y="249517"/>
                  </a:cubicBezTo>
                  <a:lnTo>
                    <a:pt x="51078" y="250682"/>
                  </a:lnTo>
                  <a:cubicBezTo>
                    <a:pt x="50402" y="254411"/>
                    <a:pt x="50361" y="258230"/>
                    <a:pt x="50964" y="261973"/>
                  </a:cubicBezTo>
                  <a:cubicBezTo>
                    <a:pt x="52570" y="270608"/>
                    <a:pt x="57502" y="281364"/>
                    <a:pt x="66488" y="285586"/>
                  </a:cubicBezTo>
                  <a:cubicBezTo>
                    <a:pt x="71874" y="287789"/>
                    <a:pt x="77612" y="289006"/>
                    <a:pt x="83428" y="289178"/>
                  </a:cubicBezTo>
                  <a:cubicBezTo>
                    <a:pt x="86133" y="289380"/>
                    <a:pt x="88827" y="289724"/>
                    <a:pt x="91496" y="290210"/>
                  </a:cubicBezTo>
                  <a:cubicBezTo>
                    <a:pt x="94364" y="290697"/>
                    <a:pt x="97203" y="291333"/>
                    <a:pt x="100004" y="292120"/>
                  </a:cubicBezTo>
                  <a:cubicBezTo>
                    <a:pt x="100405" y="292559"/>
                    <a:pt x="100883" y="293152"/>
                    <a:pt x="101380" y="293820"/>
                  </a:cubicBezTo>
                  <a:cubicBezTo>
                    <a:pt x="102185" y="295545"/>
                    <a:pt x="102665" y="297404"/>
                    <a:pt x="102795" y="299303"/>
                  </a:cubicBezTo>
                  <a:cubicBezTo>
                    <a:pt x="103579" y="304194"/>
                    <a:pt x="104707" y="310938"/>
                    <a:pt x="110787" y="315695"/>
                  </a:cubicBezTo>
                  <a:cubicBezTo>
                    <a:pt x="116867" y="320452"/>
                    <a:pt x="124667" y="322343"/>
                    <a:pt x="129906" y="320624"/>
                  </a:cubicBezTo>
                  <a:cubicBezTo>
                    <a:pt x="131722" y="320433"/>
                    <a:pt x="133500" y="320261"/>
                    <a:pt x="135202" y="320146"/>
                  </a:cubicBezTo>
                  <a:cubicBezTo>
                    <a:pt x="137554" y="322515"/>
                    <a:pt x="139714" y="325094"/>
                    <a:pt x="141970" y="327788"/>
                  </a:cubicBezTo>
                  <a:lnTo>
                    <a:pt x="145316" y="331609"/>
                  </a:lnTo>
                  <a:cubicBezTo>
                    <a:pt x="146501" y="332966"/>
                    <a:pt x="147591" y="334379"/>
                    <a:pt x="148700" y="335812"/>
                  </a:cubicBezTo>
                  <a:cubicBezTo>
                    <a:pt x="151780" y="340160"/>
                    <a:pt x="155491" y="344023"/>
                    <a:pt x="159713" y="347275"/>
                  </a:cubicBezTo>
                  <a:cubicBezTo>
                    <a:pt x="163512" y="349793"/>
                    <a:pt x="167634" y="351785"/>
                    <a:pt x="171968" y="353197"/>
                  </a:cubicBezTo>
                  <a:cubicBezTo>
                    <a:pt x="172457" y="353363"/>
                    <a:pt x="172954" y="353505"/>
                    <a:pt x="173459" y="353618"/>
                  </a:cubicBezTo>
                  <a:cubicBezTo>
                    <a:pt x="175394" y="353981"/>
                    <a:pt x="177310" y="354445"/>
                    <a:pt x="179195" y="355012"/>
                  </a:cubicBezTo>
                  <a:cubicBezTo>
                    <a:pt x="181388" y="355765"/>
                    <a:pt x="183522" y="356678"/>
                    <a:pt x="185581" y="357744"/>
                  </a:cubicBezTo>
                  <a:cubicBezTo>
                    <a:pt x="189770" y="360220"/>
                    <a:pt x="194578" y="361452"/>
                    <a:pt x="199442" y="361298"/>
                  </a:cubicBezTo>
                  <a:cubicBezTo>
                    <a:pt x="203797" y="360753"/>
                    <a:pt x="208007" y="359383"/>
                    <a:pt x="211850" y="357267"/>
                  </a:cubicBezTo>
                  <a:cubicBezTo>
                    <a:pt x="214995" y="355666"/>
                    <a:pt x="218293" y="354386"/>
                    <a:pt x="221696" y="353446"/>
                  </a:cubicBezTo>
                  <a:cubicBezTo>
                    <a:pt x="224966" y="353159"/>
                    <a:pt x="229994" y="355834"/>
                    <a:pt x="234678" y="358298"/>
                  </a:cubicBezTo>
                  <a:cubicBezTo>
                    <a:pt x="236544" y="359328"/>
                    <a:pt x="238332" y="360489"/>
                    <a:pt x="240032" y="361775"/>
                  </a:cubicBezTo>
                  <a:cubicBezTo>
                    <a:pt x="243989" y="364622"/>
                    <a:pt x="248482" y="367831"/>
                    <a:pt x="254868" y="368481"/>
                  </a:cubicBezTo>
                  <a:cubicBezTo>
                    <a:pt x="255843" y="368481"/>
                    <a:pt x="256780" y="368634"/>
                    <a:pt x="257812" y="368634"/>
                  </a:cubicBezTo>
                  <a:cubicBezTo>
                    <a:pt x="258707" y="368636"/>
                    <a:pt x="259600" y="368592"/>
                    <a:pt x="260489" y="368500"/>
                  </a:cubicBezTo>
                  <a:cubicBezTo>
                    <a:pt x="263070" y="368252"/>
                    <a:pt x="265632" y="368271"/>
                    <a:pt x="268137" y="368271"/>
                  </a:cubicBezTo>
                  <a:cubicBezTo>
                    <a:pt x="270641" y="368271"/>
                    <a:pt x="272840" y="368271"/>
                    <a:pt x="275249" y="368175"/>
                  </a:cubicBezTo>
                  <a:cubicBezTo>
                    <a:pt x="278750" y="367927"/>
                    <a:pt x="282231" y="367449"/>
                    <a:pt x="285669" y="366742"/>
                  </a:cubicBezTo>
                  <a:cubicBezTo>
                    <a:pt x="288953" y="366020"/>
                    <a:pt x="292305" y="365636"/>
                    <a:pt x="295668" y="365596"/>
                  </a:cubicBezTo>
                  <a:cubicBezTo>
                    <a:pt x="301224" y="365690"/>
                    <a:pt x="306782" y="365415"/>
                    <a:pt x="312302" y="364775"/>
                  </a:cubicBezTo>
                  <a:cubicBezTo>
                    <a:pt x="313602" y="364603"/>
                    <a:pt x="314844" y="364373"/>
                    <a:pt x="315953" y="364144"/>
                  </a:cubicBezTo>
                  <a:cubicBezTo>
                    <a:pt x="317865" y="363762"/>
                    <a:pt x="319395" y="363533"/>
                    <a:pt x="320809" y="363323"/>
                  </a:cubicBezTo>
                  <a:cubicBezTo>
                    <a:pt x="324796" y="362843"/>
                    <a:pt x="328700" y="361829"/>
                    <a:pt x="332415" y="360304"/>
                  </a:cubicBezTo>
                  <a:cubicBezTo>
                    <a:pt x="335147" y="359733"/>
                    <a:pt x="337846" y="359018"/>
                    <a:pt x="340502" y="358164"/>
                  </a:cubicBezTo>
                  <a:cubicBezTo>
                    <a:pt x="344611" y="356819"/>
                    <a:pt x="348825" y="355822"/>
                    <a:pt x="353102" y="355184"/>
                  </a:cubicBezTo>
                  <a:cubicBezTo>
                    <a:pt x="359310" y="354156"/>
                    <a:pt x="365573" y="353480"/>
                    <a:pt x="371857" y="353159"/>
                  </a:cubicBezTo>
                  <a:cubicBezTo>
                    <a:pt x="373425" y="353159"/>
                    <a:pt x="374783" y="353159"/>
                    <a:pt x="376083" y="353159"/>
                  </a:cubicBezTo>
                  <a:cubicBezTo>
                    <a:pt x="381818" y="353331"/>
                    <a:pt x="387745" y="353484"/>
                    <a:pt x="394896" y="349166"/>
                  </a:cubicBezTo>
                  <a:cubicBezTo>
                    <a:pt x="399142" y="346463"/>
                    <a:pt x="402719" y="342831"/>
                    <a:pt x="405354" y="338544"/>
                  </a:cubicBezTo>
                  <a:cubicBezTo>
                    <a:pt x="405987" y="337568"/>
                    <a:pt x="406669" y="336624"/>
                    <a:pt x="407400" y="335717"/>
                  </a:cubicBezTo>
                  <a:cubicBezTo>
                    <a:pt x="407803" y="335564"/>
                    <a:pt x="408231" y="335493"/>
                    <a:pt x="408661" y="335506"/>
                  </a:cubicBezTo>
                  <a:cubicBezTo>
                    <a:pt x="410321" y="335583"/>
                    <a:pt x="411971" y="335801"/>
                    <a:pt x="413594" y="336156"/>
                  </a:cubicBezTo>
                  <a:cubicBezTo>
                    <a:pt x="418898" y="337484"/>
                    <a:pt x="424442" y="337530"/>
                    <a:pt x="429769" y="336290"/>
                  </a:cubicBezTo>
                  <a:cubicBezTo>
                    <a:pt x="435564" y="334509"/>
                    <a:pt x="440598" y="330843"/>
                    <a:pt x="444070" y="325878"/>
                  </a:cubicBezTo>
                  <a:cubicBezTo>
                    <a:pt x="444892" y="324789"/>
                    <a:pt x="445800" y="323767"/>
                    <a:pt x="446785" y="322821"/>
                  </a:cubicBezTo>
                  <a:lnTo>
                    <a:pt x="450322" y="323012"/>
                  </a:lnTo>
                  <a:cubicBezTo>
                    <a:pt x="455377" y="323530"/>
                    <a:pt x="460478" y="323408"/>
                    <a:pt x="465502" y="322649"/>
                  </a:cubicBezTo>
                  <a:cubicBezTo>
                    <a:pt x="466951" y="322374"/>
                    <a:pt x="468382" y="322011"/>
                    <a:pt x="469785" y="321560"/>
                  </a:cubicBezTo>
                  <a:cubicBezTo>
                    <a:pt x="470655" y="321272"/>
                    <a:pt x="471469" y="320840"/>
                    <a:pt x="472194" y="320280"/>
                  </a:cubicBezTo>
                  <a:cubicBezTo>
                    <a:pt x="475559" y="317487"/>
                    <a:pt x="478234" y="313957"/>
                    <a:pt x="480014" y="309964"/>
                  </a:cubicBezTo>
                  <a:cubicBezTo>
                    <a:pt x="480627" y="308386"/>
                    <a:pt x="481558" y="306947"/>
                    <a:pt x="482748" y="305742"/>
                  </a:cubicBezTo>
                  <a:cubicBezTo>
                    <a:pt x="484946" y="303831"/>
                    <a:pt x="489363" y="302456"/>
                    <a:pt x="494487" y="300774"/>
                  </a:cubicBezTo>
                  <a:cubicBezTo>
                    <a:pt x="496819" y="299991"/>
                    <a:pt x="499305" y="299151"/>
                    <a:pt x="501886" y="298214"/>
                  </a:cubicBezTo>
                  <a:cubicBezTo>
                    <a:pt x="508067" y="296025"/>
                    <a:pt x="513355" y="291862"/>
                    <a:pt x="516932" y="286370"/>
                  </a:cubicBezTo>
                  <a:cubicBezTo>
                    <a:pt x="517774" y="285204"/>
                    <a:pt x="518615" y="284039"/>
                    <a:pt x="518997" y="283561"/>
                  </a:cubicBezTo>
                  <a:cubicBezTo>
                    <a:pt x="520202" y="282625"/>
                    <a:pt x="521502" y="281651"/>
                    <a:pt x="522458" y="281116"/>
                  </a:cubicBezTo>
                  <a:cubicBezTo>
                    <a:pt x="526700" y="279127"/>
                    <a:pt x="531077" y="277436"/>
                    <a:pt x="535554" y="276053"/>
                  </a:cubicBezTo>
                  <a:cubicBezTo>
                    <a:pt x="536233" y="275835"/>
                    <a:pt x="536877" y="275520"/>
                    <a:pt x="537466" y="275117"/>
                  </a:cubicBezTo>
                  <a:lnTo>
                    <a:pt x="540219" y="273302"/>
                  </a:lnTo>
                  <a:cubicBezTo>
                    <a:pt x="543317" y="271258"/>
                    <a:pt x="546338" y="269252"/>
                    <a:pt x="549607" y="266787"/>
                  </a:cubicBezTo>
                  <a:cubicBezTo>
                    <a:pt x="555421" y="264201"/>
                    <a:pt x="561032" y="261180"/>
                    <a:pt x="566393" y="257751"/>
                  </a:cubicBezTo>
                  <a:cubicBezTo>
                    <a:pt x="570037" y="256009"/>
                    <a:pt x="573508" y="253922"/>
                    <a:pt x="576756" y="251523"/>
                  </a:cubicBezTo>
                  <a:cubicBezTo>
                    <a:pt x="579410" y="249530"/>
                    <a:pt x="582260" y="247815"/>
                    <a:pt x="585264" y="246403"/>
                  </a:cubicBezTo>
                  <a:lnTo>
                    <a:pt x="587463" y="245428"/>
                  </a:lnTo>
                  <a:cubicBezTo>
                    <a:pt x="589241" y="244416"/>
                    <a:pt x="591172" y="243518"/>
                    <a:pt x="593103" y="242486"/>
                  </a:cubicBezTo>
                  <a:cubicBezTo>
                    <a:pt x="598418" y="239812"/>
                    <a:pt x="603924" y="237061"/>
                    <a:pt x="607480" y="233202"/>
                  </a:cubicBezTo>
                  <a:cubicBezTo>
                    <a:pt x="610604" y="229746"/>
                    <a:pt x="611357" y="224757"/>
                    <a:pt x="609392" y="220535"/>
                  </a:cubicBezTo>
                  <a:cubicBezTo>
                    <a:pt x="611575" y="219078"/>
                    <a:pt x="613849" y="217756"/>
                    <a:pt x="616198" y="216581"/>
                  </a:cubicBezTo>
                  <a:cubicBezTo>
                    <a:pt x="619827" y="214842"/>
                    <a:pt x="623246" y="212695"/>
                    <a:pt x="626389" y="210181"/>
                  </a:cubicBezTo>
                  <a:cubicBezTo>
                    <a:pt x="630752" y="206551"/>
                    <a:pt x="634054" y="201811"/>
                    <a:pt x="635948" y="196464"/>
                  </a:cubicBezTo>
                  <a:cubicBezTo>
                    <a:pt x="637071" y="192182"/>
                    <a:pt x="636784" y="187653"/>
                    <a:pt x="635126" y="183549"/>
                  </a:cubicBezTo>
                  <a:cubicBezTo>
                    <a:pt x="634465" y="181568"/>
                    <a:pt x="633484" y="179709"/>
                    <a:pt x="632220" y="178047"/>
                  </a:cubicBezTo>
                  <a:cubicBezTo>
                    <a:pt x="634476" y="175561"/>
                    <a:pt x="635616" y="172262"/>
                    <a:pt x="635375" y="168915"/>
                  </a:cubicBezTo>
                  <a:cubicBezTo>
                    <a:pt x="635490" y="163948"/>
                    <a:pt x="632756" y="159191"/>
                    <a:pt x="627727" y="155656"/>
                  </a:cubicBezTo>
                  <a:cubicBezTo>
                    <a:pt x="624051" y="153438"/>
                    <a:pt x="620097" y="151717"/>
                    <a:pt x="615969" y="150536"/>
                  </a:cubicBezTo>
                  <a:cubicBezTo>
                    <a:pt x="613266" y="149743"/>
                    <a:pt x="610641" y="148700"/>
                    <a:pt x="608130" y="147422"/>
                  </a:cubicBezTo>
                  <a:cubicBezTo>
                    <a:pt x="607710" y="147174"/>
                    <a:pt x="607652" y="147116"/>
                    <a:pt x="606945" y="145970"/>
                  </a:cubicBezTo>
                  <a:cubicBezTo>
                    <a:pt x="606016" y="144364"/>
                    <a:pt x="604870" y="142892"/>
                    <a:pt x="603542" y="141595"/>
                  </a:cubicBezTo>
                  <a:cubicBezTo>
                    <a:pt x="602068" y="140290"/>
                    <a:pt x="600509" y="139083"/>
                    <a:pt x="598877" y="137985"/>
                  </a:cubicBezTo>
                  <a:lnTo>
                    <a:pt x="596659" y="136399"/>
                  </a:lnTo>
                  <a:cubicBezTo>
                    <a:pt x="597030" y="132129"/>
                    <a:pt x="594988" y="128010"/>
                    <a:pt x="591363" y="125719"/>
                  </a:cubicBezTo>
                  <a:cubicBezTo>
                    <a:pt x="587573" y="123473"/>
                    <a:pt x="583478" y="121786"/>
                    <a:pt x="579203" y="120714"/>
                  </a:cubicBezTo>
                  <a:cubicBezTo>
                    <a:pt x="576469" y="119980"/>
                    <a:pt x="573802" y="119016"/>
                    <a:pt x="571230" y="117829"/>
                  </a:cubicBezTo>
                  <a:cubicBezTo>
                    <a:pt x="568879" y="116458"/>
                    <a:pt x="566713" y="114788"/>
                    <a:pt x="564787" y="112862"/>
                  </a:cubicBezTo>
                  <a:lnTo>
                    <a:pt x="562875" y="111200"/>
                  </a:lnTo>
                  <a:cubicBezTo>
                    <a:pt x="562589" y="110569"/>
                    <a:pt x="562321" y="109958"/>
                    <a:pt x="562053" y="109290"/>
                  </a:cubicBezTo>
                  <a:cubicBezTo>
                    <a:pt x="560797" y="106126"/>
                    <a:pt x="559071" y="103168"/>
                    <a:pt x="556929" y="100521"/>
                  </a:cubicBezTo>
                  <a:cubicBezTo>
                    <a:pt x="551980" y="94506"/>
                    <a:pt x="545613" y="89814"/>
                    <a:pt x="538403" y="86861"/>
                  </a:cubicBezTo>
                  <a:cubicBezTo>
                    <a:pt x="531639" y="84467"/>
                    <a:pt x="524546" y="83126"/>
                    <a:pt x="517372" y="82887"/>
                  </a:cubicBezTo>
                  <a:cubicBezTo>
                    <a:pt x="512818" y="82648"/>
                    <a:pt x="508291" y="82043"/>
                    <a:pt x="503836" y="81072"/>
                  </a:cubicBezTo>
                  <a:cubicBezTo>
                    <a:pt x="500739" y="80207"/>
                    <a:pt x="497729" y="79049"/>
                    <a:pt x="494850" y="77614"/>
                  </a:cubicBezTo>
                  <a:cubicBezTo>
                    <a:pt x="492114" y="76290"/>
                    <a:pt x="489305" y="75123"/>
                    <a:pt x="486438" y="74118"/>
                  </a:cubicBezTo>
                  <a:cubicBezTo>
                    <a:pt x="484526" y="73125"/>
                    <a:pt x="482308" y="72208"/>
                    <a:pt x="480128" y="71176"/>
                  </a:cubicBezTo>
                  <a:cubicBezTo>
                    <a:pt x="475545" y="69319"/>
                    <a:pt x="471169" y="66988"/>
                    <a:pt x="467070" y="64222"/>
                  </a:cubicBezTo>
                  <a:cubicBezTo>
                    <a:pt x="465087" y="62653"/>
                    <a:pt x="463365" y="60785"/>
                    <a:pt x="461965" y="58682"/>
                  </a:cubicBezTo>
                  <a:cubicBezTo>
                    <a:pt x="461124" y="57535"/>
                    <a:pt x="460302" y="56446"/>
                    <a:pt x="459403" y="55396"/>
                  </a:cubicBezTo>
                  <a:cubicBezTo>
                    <a:pt x="457692" y="52633"/>
                    <a:pt x="455601" y="50125"/>
                    <a:pt x="453190" y="47945"/>
                  </a:cubicBezTo>
                  <a:cubicBezTo>
                    <a:pt x="446009" y="41014"/>
                    <a:pt x="436835" y="36505"/>
                    <a:pt x="426958" y="35049"/>
                  </a:cubicBezTo>
                  <a:cubicBezTo>
                    <a:pt x="422167" y="34505"/>
                    <a:pt x="417326" y="34600"/>
                    <a:pt x="412562" y="35336"/>
                  </a:cubicBezTo>
                  <a:cubicBezTo>
                    <a:pt x="409220" y="35823"/>
                    <a:pt x="405843" y="36020"/>
                    <a:pt x="402467" y="35928"/>
                  </a:cubicBezTo>
                  <a:cubicBezTo>
                    <a:pt x="401826" y="35901"/>
                    <a:pt x="401186" y="35947"/>
                    <a:pt x="400555" y="36062"/>
                  </a:cubicBezTo>
                  <a:cubicBezTo>
                    <a:pt x="398964" y="36356"/>
                    <a:pt x="397354" y="36541"/>
                    <a:pt x="395737" y="36616"/>
                  </a:cubicBezTo>
                  <a:cubicBezTo>
                    <a:pt x="388741" y="37151"/>
                    <a:pt x="381707" y="36648"/>
                    <a:pt x="374859" y="35126"/>
                  </a:cubicBezTo>
                  <a:cubicBezTo>
                    <a:pt x="371303" y="34209"/>
                    <a:pt x="369028" y="32298"/>
                    <a:pt x="365854" y="29643"/>
                  </a:cubicBezTo>
                  <a:cubicBezTo>
                    <a:pt x="361839" y="26039"/>
                    <a:pt x="357292" y="23076"/>
                    <a:pt x="352375" y="20855"/>
                  </a:cubicBezTo>
                  <a:cubicBezTo>
                    <a:pt x="347729" y="19042"/>
                    <a:pt x="342749" y="18241"/>
                    <a:pt x="337768" y="18505"/>
                  </a:cubicBezTo>
                  <a:cubicBezTo>
                    <a:pt x="335275" y="18612"/>
                    <a:pt x="332778" y="18419"/>
                    <a:pt x="330331" y="17932"/>
                  </a:cubicBezTo>
                  <a:cubicBezTo>
                    <a:pt x="329490" y="17716"/>
                    <a:pt x="328614" y="17651"/>
                    <a:pt x="327750" y="17740"/>
                  </a:cubicBezTo>
                  <a:cubicBezTo>
                    <a:pt x="327255" y="17798"/>
                    <a:pt x="326754" y="17798"/>
                    <a:pt x="326258" y="17740"/>
                  </a:cubicBezTo>
                  <a:cubicBezTo>
                    <a:pt x="322792" y="16877"/>
                    <a:pt x="319513" y="15389"/>
                    <a:pt x="316584" y="13346"/>
                  </a:cubicBezTo>
                  <a:cubicBezTo>
                    <a:pt x="311770" y="10118"/>
                    <a:pt x="306375" y="7852"/>
                    <a:pt x="300696" y="6679"/>
                  </a:cubicBezTo>
                  <a:cubicBezTo>
                    <a:pt x="298356" y="6314"/>
                    <a:pt x="295983" y="6219"/>
                    <a:pt x="293622" y="6392"/>
                  </a:cubicBezTo>
                  <a:cubicBezTo>
                    <a:pt x="290984" y="6583"/>
                    <a:pt x="288441" y="6946"/>
                    <a:pt x="285975" y="7271"/>
                  </a:cubicBezTo>
                  <a:cubicBezTo>
                    <a:pt x="282575" y="7883"/>
                    <a:pt x="279120" y="8127"/>
                    <a:pt x="275670" y="7997"/>
                  </a:cubicBezTo>
                  <a:cubicBezTo>
                    <a:pt x="269551" y="7378"/>
                    <a:pt x="263519" y="6096"/>
                    <a:pt x="257678" y="4176"/>
                  </a:cubicBezTo>
                  <a:lnTo>
                    <a:pt x="252612" y="2705"/>
                  </a:lnTo>
                  <a:cubicBezTo>
                    <a:pt x="244014" y="352"/>
                    <a:pt x="235084" y="-552"/>
                    <a:pt x="226189" y="31"/>
                  </a:cubicBezTo>
                  <a:cubicBezTo>
                    <a:pt x="218064" y="1005"/>
                    <a:pt x="210741" y="4176"/>
                    <a:pt x="203686" y="7233"/>
                  </a:cubicBezTo>
                  <a:lnTo>
                    <a:pt x="195905" y="10615"/>
                  </a:lnTo>
                  <a:cubicBezTo>
                    <a:pt x="190877" y="12831"/>
                    <a:pt x="185810" y="15066"/>
                    <a:pt x="181680" y="16556"/>
                  </a:cubicBezTo>
                  <a:cubicBezTo>
                    <a:pt x="175797" y="17677"/>
                    <a:pt x="169809" y="18159"/>
                    <a:pt x="163823" y="17989"/>
                  </a:cubicBezTo>
                  <a:lnTo>
                    <a:pt x="159694" y="17836"/>
                  </a:lnTo>
                  <a:cubicBezTo>
                    <a:pt x="144398" y="14321"/>
                    <a:pt x="134342" y="12009"/>
                    <a:pt x="125929" y="17473"/>
                  </a:cubicBezTo>
                  <a:cubicBezTo>
                    <a:pt x="121322" y="20511"/>
                    <a:pt x="119410" y="25115"/>
                    <a:pt x="117861" y="28936"/>
                  </a:cubicBezTo>
                  <a:cubicBezTo>
                    <a:pt x="117207" y="31047"/>
                    <a:pt x="116119" y="32999"/>
                    <a:pt x="114668" y="34667"/>
                  </a:cubicBezTo>
                  <a:lnTo>
                    <a:pt x="114018" y="35221"/>
                  </a:lnTo>
                  <a:cubicBezTo>
                    <a:pt x="109432" y="37195"/>
                    <a:pt x="104592" y="38519"/>
                    <a:pt x="99641" y="39157"/>
                  </a:cubicBezTo>
                  <a:cubicBezTo>
                    <a:pt x="95282" y="39673"/>
                    <a:pt x="90884" y="39768"/>
                    <a:pt x="86506" y="39443"/>
                  </a:cubicBezTo>
                  <a:cubicBezTo>
                    <a:pt x="78744" y="39138"/>
                    <a:pt x="72014" y="38908"/>
                    <a:pt x="67387" y="42443"/>
                  </a:cubicBezTo>
                  <a:cubicBezTo>
                    <a:pt x="59510" y="48499"/>
                    <a:pt x="61976" y="57726"/>
                    <a:pt x="63429" y="63152"/>
                  </a:cubicBezTo>
                  <a:cubicBezTo>
                    <a:pt x="64010" y="64915"/>
                    <a:pt x="64362" y="66746"/>
                    <a:pt x="64481" y="68597"/>
                  </a:cubicBezTo>
                  <a:cubicBezTo>
                    <a:pt x="64270" y="70775"/>
                    <a:pt x="63200" y="73067"/>
                    <a:pt x="58611" y="77117"/>
                  </a:cubicBezTo>
                  <a:cubicBezTo>
                    <a:pt x="55151" y="80319"/>
                    <a:pt x="51296" y="83067"/>
                    <a:pt x="47140" y="85294"/>
                  </a:cubicBezTo>
                  <a:lnTo>
                    <a:pt x="45974" y="85886"/>
                  </a:lnTo>
                  <a:cubicBezTo>
                    <a:pt x="43157" y="87065"/>
                    <a:pt x="40255" y="88028"/>
                    <a:pt x="37294" y="88771"/>
                  </a:cubicBezTo>
                  <a:cubicBezTo>
                    <a:pt x="32575" y="89832"/>
                    <a:pt x="28057" y="91637"/>
                    <a:pt x="23910" y="94120"/>
                  </a:cubicBezTo>
                  <a:cubicBezTo>
                    <a:pt x="18347" y="97846"/>
                    <a:pt x="14943" y="102889"/>
                    <a:pt x="11674" y="107761"/>
                  </a:cubicBezTo>
                  <a:lnTo>
                    <a:pt x="8366" y="112518"/>
                  </a:lnTo>
                  <a:cubicBezTo>
                    <a:pt x="4824" y="117468"/>
                    <a:pt x="2267" y="123052"/>
                    <a:pt x="834" y="128967"/>
                  </a:cubicBezTo>
                  <a:cubicBezTo>
                    <a:pt x="-384" y="135148"/>
                    <a:pt x="-333" y="141511"/>
                    <a:pt x="986" y="147671"/>
                  </a:cubicBezTo>
                  <a:cubicBezTo>
                    <a:pt x="1216" y="148523"/>
                    <a:pt x="1598" y="149325"/>
                    <a:pt x="2114" y="150039"/>
                  </a:cubicBezTo>
                  <a:close/>
                  <a:moveTo>
                    <a:pt x="16110" y="132349"/>
                  </a:moveTo>
                  <a:cubicBezTo>
                    <a:pt x="17104" y="128407"/>
                    <a:pt x="18828" y="124688"/>
                    <a:pt x="21195" y="121383"/>
                  </a:cubicBezTo>
                  <a:lnTo>
                    <a:pt x="24694" y="116339"/>
                  </a:lnTo>
                  <a:cubicBezTo>
                    <a:pt x="27485" y="112193"/>
                    <a:pt x="29684" y="108946"/>
                    <a:pt x="32762" y="106787"/>
                  </a:cubicBezTo>
                  <a:cubicBezTo>
                    <a:pt x="35546" y="105285"/>
                    <a:pt x="38525" y="104179"/>
                    <a:pt x="41614" y="103501"/>
                  </a:cubicBezTo>
                  <a:cubicBezTo>
                    <a:pt x="45306" y="102546"/>
                    <a:pt x="48924" y="101319"/>
                    <a:pt x="52436" y="99833"/>
                  </a:cubicBezTo>
                  <a:cubicBezTo>
                    <a:pt x="53181" y="99489"/>
                    <a:pt x="53908" y="99107"/>
                    <a:pt x="55246" y="98381"/>
                  </a:cubicBezTo>
                  <a:cubicBezTo>
                    <a:pt x="60225" y="95710"/>
                    <a:pt x="64838" y="92409"/>
                    <a:pt x="68974" y="88561"/>
                  </a:cubicBezTo>
                  <a:cubicBezTo>
                    <a:pt x="74002" y="84148"/>
                    <a:pt x="79241" y="78474"/>
                    <a:pt x="80044" y="69858"/>
                  </a:cubicBezTo>
                  <a:cubicBezTo>
                    <a:pt x="80193" y="66172"/>
                    <a:pt x="79682" y="62491"/>
                    <a:pt x="78533" y="58987"/>
                  </a:cubicBezTo>
                  <a:cubicBezTo>
                    <a:pt x="78136" y="57577"/>
                    <a:pt x="77811" y="56150"/>
                    <a:pt x="77558" y="54708"/>
                  </a:cubicBezTo>
                  <a:cubicBezTo>
                    <a:pt x="80392" y="54555"/>
                    <a:pt x="83233" y="54555"/>
                    <a:pt x="86066" y="54708"/>
                  </a:cubicBezTo>
                  <a:cubicBezTo>
                    <a:pt x="91467" y="55061"/>
                    <a:pt x="96889" y="54901"/>
                    <a:pt x="102260" y="54230"/>
                  </a:cubicBezTo>
                  <a:cubicBezTo>
                    <a:pt x="109487" y="53046"/>
                    <a:pt x="118721" y="50734"/>
                    <a:pt x="123291" y="47524"/>
                  </a:cubicBezTo>
                  <a:cubicBezTo>
                    <a:pt x="123903" y="47047"/>
                    <a:pt x="124476" y="46588"/>
                    <a:pt x="125012" y="46111"/>
                  </a:cubicBezTo>
                  <a:cubicBezTo>
                    <a:pt x="128344" y="42937"/>
                    <a:pt x="130858" y="39004"/>
                    <a:pt x="132334" y="34648"/>
                  </a:cubicBezTo>
                  <a:cubicBezTo>
                    <a:pt x="132848" y="33085"/>
                    <a:pt x="133596" y="31610"/>
                    <a:pt x="134552" y="30273"/>
                  </a:cubicBezTo>
                  <a:cubicBezTo>
                    <a:pt x="137420" y="28363"/>
                    <a:pt x="145775" y="30273"/>
                    <a:pt x="157361" y="32986"/>
                  </a:cubicBezTo>
                  <a:cubicBezTo>
                    <a:pt x="157914" y="33114"/>
                    <a:pt x="158478" y="33185"/>
                    <a:pt x="159043" y="33196"/>
                  </a:cubicBezTo>
                  <a:lnTo>
                    <a:pt x="163383" y="33196"/>
                  </a:lnTo>
                  <a:cubicBezTo>
                    <a:pt x="170871" y="33475"/>
                    <a:pt x="178365" y="32833"/>
                    <a:pt x="185695" y="31286"/>
                  </a:cubicBezTo>
                  <a:cubicBezTo>
                    <a:pt x="191431" y="29375"/>
                    <a:pt x="196823" y="26968"/>
                    <a:pt x="202272" y="24580"/>
                  </a:cubicBezTo>
                  <a:lnTo>
                    <a:pt x="209919" y="21237"/>
                  </a:lnTo>
                  <a:cubicBezTo>
                    <a:pt x="216248" y="18505"/>
                    <a:pt x="222213" y="15906"/>
                    <a:pt x="227566" y="15257"/>
                  </a:cubicBezTo>
                  <a:cubicBezTo>
                    <a:pt x="234648" y="14802"/>
                    <a:pt x="241756" y="15532"/>
                    <a:pt x="248597" y="17416"/>
                  </a:cubicBezTo>
                  <a:lnTo>
                    <a:pt x="253358" y="18791"/>
                  </a:lnTo>
                  <a:cubicBezTo>
                    <a:pt x="260185" y="21038"/>
                    <a:pt x="267236" y="22530"/>
                    <a:pt x="274389" y="23243"/>
                  </a:cubicBezTo>
                  <a:cubicBezTo>
                    <a:pt x="278998" y="23510"/>
                    <a:pt x="283625" y="23241"/>
                    <a:pt x="288173" y="22440"/>
                  </a:cubicBezTo>
                  <a:cubicBezTo>
                    <a:pt x="290334" y="22154"/>
                    <a:pt x="292571" y="21848"/>
                    <a:pt x="294903" y="21676"/>
                  </a:cubicBezTo>
                  <a:cubicBezTo>
                    <a:pt x="296064" y="21581"/>
                    <a:pt x="297232" y="21619"/>
                    <a:pt x="298383" y="21791"/>
                  </a:cubicBezTo>
                  <a:cubicBezTo>
                    <a:pt x="302115" y="22734"/>
                    <a:pt x="305650" y="24332"/>
                    <a:pt x="308822" y="26509"/>
                  </a:cubicBezTo>
                  <a:cubicBezTo>
                    <a:pt x="313277" y="29127"/>
                    <a:pt x="318381" y="32107"/>
                    <a:pt x="324308" y="32929"/>
                  </a:cubicBezTo>
                  <a:cubicBezTo>
                    <a:pt x="325519" y="33091"/>
                    <a:pt x="326740" y="33148"/>
                    <a:pt x="327960" y="33101"/>
                  </a:cubicBezTo>
                  <a:cubicBezTo>
                    <a:pt x="331247" y="33729"/>
                    <a:pt x="334596" y="33979"/>
                    <a:pt x="337940" y="33846"/>
                  </a:cubicBezTo>
                  <a:cubicBezTo>
                    <a:pt x="340783" y="33630"/>
                    <a:pt x="343640" y="34000"/>
                    <a:pt x="346333" y="34935"/>
                  </a:cubicBezTo>
                  <a:cubicBezTo>
                    <a:pt x="349886" y="36572"/>
                    <a:pt x="353161" y="38752"/>
                    <a:pt x="356046" y="41392"/>
                  </a:cubicBezTo>
                  <a:cubicBezTo>
                    <a:pt x="360300" y="45421"/>
                    <a:pt x="365460" y="48371"/>
                    <a:pt x="371093" y="49989"/>
                  </a:cubicBezTo>
                  <a:cubicBezTo>
                    <a:pt x="379470" y="51890"/>
                    <a:pt x="388086" y="52534"/>
                    <a:pt x="396655" y="51899"/>
                  </a:cubicBezTo>
                  <a:cubicBezTo>
                    <a:pt x="398660" y="51808"/>
                    <a:pt x="400658" y="51598"/>
                    <a:pt x="402639" y="51269"/>
                  </a:cubicBezTo>
                  <a:cubicBezTo>
                    <a:pt x="406585" y="51366"/>
                    <a:pt x="410531" y="51122"/>
                    <a:pt x="414435" y="50543"/>
                  </a:cubicBezTo>
                  <a:cubicBezTo>
                    <a:pt x="417856" y="49997"/>
                    <a:pt x="421330" y="49880"/>
                    <a:pt x="424779" y="50199"/>
                  </a:cubicBezTo>
                  <a:cubicBezTo>
                    <a:pt x="431599" y="51235"/>
                    <a:pt x="437915" y="54398"/>
                    <a:pt x="442827" y="59236"/>
                  </a:cubicBezTo>
                  <a:cubicBezTo>
                    <a:pt x="444269" y="60508"/>
                    <a:pt x="445496" y="62006"/>
                    <a:pt x="446460" y="63668"/>
                  </a:cubicBezTo>
                  <a:cubicBezTo>
                    <a:pt x="446739" y="64151"/>
                    <a:pt x="447066" y="64606"/>
                    <a:pt x="447435" y="65024"/>
                  </a:cubicBezTo>
                  <a:cubicBezTo>
                    <a:pt x="448219" y="65884"/>
                    <a:pt x="448888" y="66801"/>
                    <a:pt x="449614" y="67756"/>
                  </a:cubicBezTo>
                  <a:cubicBezTo>
                    <a:pt x="451886" y="71063"/>
                    <a:pt x="454660" y="73996"/>
                    <a:pt x="457835" y="76449"/>
                  </a:cubicBezTo>
                  <a:cubicBezTo>
                    <a:pt x="462820" y="79935"/>
                    <a:pt x="468166" y="82876"/>
                    <a:pt x="473781" y="85218"/>
                  </a:cubicBezTo>
                  <a:cubicBezTo>
                    <a:pt x="475788" y="86116"/>
                    <a:pt x="477738" y="86994"/>
                    <a:pt x="479517" y="87912"/>
                  </a:cubicBezTo>
                  <a:lnTo>
                    <a:pt x="480568" y="88427"/>
                  </a:lnTo>
                  <a:cubicBezTo>
                    <a:pt x="480912" y="88601"/>
                    <a:pt x="481272" y="88748"/>
                    <a:pt x="481639" y="88867"/>
                  </a:cubicBezTo>
                  <a:cubicBezTo>
                    <a:pt x="483939" y="89616"/>
                    <a:pt x="486181" y="90529"/>
                    <a:pt x="488349" y="91599"/>
                  </a:cubicBezTo>
                  <a:cubicBezTo>
                    <a:pt x="492106" y="93444"/>
                    <a:pt x="496032" y="94929"/>
                    <a:pt x="500069" y="96031"/>
                  </a:cubicBezTo>
                  <a:cubicBezTo>
                    <a:pt x="505346" y="97210"/>
                    <a:pt x="510711" y="97951"/>
                    <a:pt x="516110" y="98247"/>
                  </a:cubicBezTo>
                  <a:cubicBezTo>
                    <a:pt x="521747" y="98406"/>
                    <a:pt x="527331" y="99384"/>
                    <a:pt x="532687" y="101151"/>
                  </a:cubicBezTo>
                  <a:cubicBezTo>
                    <a:pt x="537535" y="103159"/>
                    <a:pt x="541806" y="106344"/>
                    <a:pt x="545114" y="110417"/>
                  </a:cubicBezTo>
                  <a:cubicBezTo>
                    <a:pt x="546284" y="111913"/>
                    <a:pt x="547213" y="113582"/>
                    <a:pt x="547867" y="115365"/>
                  </a:cubicBezTo>
                  <a:cubicBezTo>
                    <a:pt x="548508" y="116908"/>
                    <a:pt x="549236" y="118414"/>
                    <a:pt x="550047" y="119873"/>
                  </a:cubicBezTo>
                  <a:cubicBezTo>
                    <a:pt x="550496" y="120655"/>
                    <a:pt x="551079" y="121354"/>
                    <a:pt x="551767" y="121937"/>
                  </a:cubicBezTo>
                  <a:cubicBezTo>
                    <a:pt x="552666" y="122682"/>
                    <a:pt x="553488" y="123446"/>
                    <a:pt x="554329" y="124210"/>
                  </a:cubicBezTo>
                  <a:cubicBezTo>
                    <a:pt x="557188" y="126996"/>
                    <a:pt x="560402" y="129393"/>
                    <a:pt x="563889" y="131336"/>
                  </a:cubicBezTo>
                  <a:cubicBezTo>
                    <a:pt x="567349" y="133057"/>
                    <a:pt x="570974" y="134427"/>
                    <a:pt x="574710" y="135425"/>
                  </a:cubicBezTo>
                  <a:cubicBezTo>
                    <a:pt x="576928" y="136112"/>
                    <a:pt x="579356" y="136857"/>
                    <a:pt x="581077" y="137602"/>
                  </a:cubicBezTo>
                  <a:cubicBezTo>
                    <a:pt x="580981" y="140239"/>
                    <a:pt x="581820" y="142824"/>
                    <a:pt x="583448" y="144900"/>
                  </a:cubicBezTo>
                  <a:cubicBezTo>
                    <a:pt x="585340" y="147130"/>
                    <a:pt x="587558" y="149061"/>
                    <a:pt x="590024" y="150632"/>
                  </a:cubicBezTo>
                  <a:cubicBezTo>
                    <a:pt x="591040" y="151300"/>
                    <a:pt x="592011" y="152034"/>
                    <a:pt x="592931" y="152829"/>
                  </a:cubicBezTo>
                  <a:cubicBezTo>
                    <a:pt x="593271" y="153199"/>
                    <a:pt x="593567" y="153610"/>
                    <a:pt x="593810" y="154051"/>
                  </a:cubicBezTo>
                  <a:cubicBezTo>
                    <a:pt x="595305" y="156747"/>
                    <a:pt x="597471" y="159011"/>
                    <a:pt x="600100" y="160623"/>
                  </a:cubicBezTo>
                  <a:cubicBezTo>
                    <a:pt x="603586" y="162530"/>
                    <a:pt x="607264" y="164060"/>
                    <a:pt x="611075" y="165189"/>
                  </a:cubicBezTo>
                  <a:cubicBezTo>
                    <a:pt x="613799" y="165957"/>
                    <a:pt x="616434" y="167014"/>
                    <a:pt x="618932" y="168342"/>
                  </a:cubicBezTo>
                  <a:cubicBezTo>
                    <a:pt x="619214" y="168533"/>
                    <a:pt x="619483" y="168743"/>
                    <a:pt x="619735" y="168972"/>
                  </a:cubicBezTo>
                  <a:cubicBezTo>
                    <a:pt x="617340" y="171393"/>
                    <a:pt x="615971" y="174642"/>
                    <a:pt x="615912" y="178047"/>
                  </a:cubicBezTo>
                  <a:cubicBezTo>
                    <a:pt x="616185" y="181207"/>
                    <a:pt x="617397" y="184214"/>
                    <a:pt x="619391" y="186682"/>
                  </a:cubicBezTo>
                  <a:cubicBezTo>
                    <a:pt x="619783" y="187171"/>
                    <a:pt x="620116" y="187702"/>
                    <a:pt x="620385" y="188268"/>
                  </a:cubicBezTo>
                  <a:cubicBezTo>
                    <a:pt x="620795" y="189370"/>
                    <a:pt x="621070" y="190518"/>
                    <a:pt x="621208" y="191687"/>
                  </a:cubicBezTo>
                  <a:cubicBezTo>
                    <a:pt x="620131" y="194389"/>
                    <a:pt x="618365" y="196760"/>
                    <a:pt x="616084" y="198565"/>
                  </a:cubicBezTo>
                  <a:cubicBezTo>
                    <a:pt x="613811" y="200223"/>
                    <a:pt x="611390" y="201675"/>
                    <a:pt x="608857" y="202902"/>
                  </a:cubicBezTo>
                  <a:cubicBezTo>
                    <a:pt x="604096" y="205424"/>
                    <a:pt x="599163" y="208022"/>
                    <a:pt x="595818" y="211900"/>
                  </a:cubicBezTo>
                  <a:cubicBezTo>
                    <a:pt x="592896" y="215324"/>
                    <a:pt x="592225" y="220130"/>
                    <a:pt x="594097" y="224222"/>
                  </a:cubicBezTo>
                  <a:cubicBezTo>
                    <a:pt x="591491" y="225843"/>
                    <a:pt x="588797" y="227315"/>
                    <a:pt x="586029" y="228636"/>
                  </a:cubicBezTo>
                  <a:cubicBezTo>
                    <a:pt x="584229" y="229482"/>
                    <a:pt x="582474" y="230420"/>
                    <a:pt x="580771" y="231444"/>
                  </a:cubicBezTo>
                  <a:cubicBezTo>
                    <a:pt x="580083" y="231692"/>
                    <a:pt x="579394" y="231998"/>
                    <a:pt x="579165" y="232113"/>
                  </a:cubicBezTo>
                  <a:cubicBezTo>
                    <a:pt x="575142" y="233910"/>
                    <a:pt x="571332" y="236153"/>
                    <a:pt x="567808" y="238799"/>
                  </a:cubicBezTo>
                  <a:cubicBezTo>
                    <a:pt x="565021" y="240838"/>
                    <a:pt x="562057" y="242628"/>
                    <a:pt x="558956" y="244149"/>
                  </a:cubicBezTo>
                  <a:cubicBezTo>
                    <a:pt x="553651" y="247513"/>
                    <a:pt x="548096" y="250470"/>
                    <a:pt x="542342" y="252994"/>
                  </a:cubicBezTo>
                  <a:cubicBezTo>
                    <a:pt x="541778" y="253250"/>
                    <a:pt x="541244" y="253571"/>
                    <a:pt x="540755" y="253949"/>
                  </a:cubicBezTo>
                  <a:cubicBezTo>
                    <a:pt x="537524" y="256433"/>
                    <a:pt x="534560" y="258381"/>
                    <a:pt x="531558" y="260368"/>
                  </a:cubicBezTo>
                  <a:lnTo>
                    <a:pt x="529647" y="261629"/>
                  </a:lnTo>
                  <a:cubicBezTo>
                    <a:pt x="524664" y="263201"/>
                    <a:pt x="519796" y="265118"/>
                    <a:pt x="515078" y="267361"/>
                  </a:cubicBezTo>
                  <a:cubicBezTo>
                    <a:pt x="512803" y="268690"/>
                    <a:pt x="510642" y="270205"/>
                    <a:pt x="508616" y="271888"/>
                  </a:cubicBezTo>
                  <a:cubicBezTo>
                    <a:pt x="507052" y="273508"/>
                    <a:pt x="505614" y="275245"/>
                    <a:pt x="504314" y="277085"/>
                  </a:cubicBezTo>
                  <a:cubicBezTo>
                    <a:pt x="502536" y="280124"/>
                    <a:pt x="499729" y="282428"/>
                    <a:pt x="496399" y="283580"/>
                  </a:cubicBezTo>
                  <a:cubicBezTo>
                    <a:pt x="493970" y="284497"/>
                    <a:pt x="491638" y="285261"/>
                    <a:pt x="489439" y="285987"/>
                  </a:cubicBezTo>
                  <a:cubicBezTo>
                    <a:pt x="482824" y="288184"/>
                    <a:pt x="477088" y="290076"/>
                    <a:pt x="472634" y="293820"/>
                  </a:cubicBezTo>
                  <a:cubicBezTo>
                    <a:pt x="469827" y="296377"/>
                    <a:pt x="467609" y="299512"/>
                    <a:pt x="466133" y="303010"/>
                  </a:cubicBezTo>
                  <a:cubicBezTo>
                    <a:pt x="465464" y="304540"/>
                    <a:pt x="464581" y="305967"/>
                    <a:pt x="463514" y="307251"/>
                  </a:cubicBezTo>
                  <a:lnTo>
                    <a:pt x="462539" y="307461"/>
                  </a:lnTo>
                  <a:cubicBezTo>
                    <a:pt x="458786" y="307962"/>
                    <a:pt x="454985" y="308007"/>
                    <a:pt x="451220" y="307595"/>
                  </a:cubicBezTo>
                  <a:cubicBezTo>
                    <a:pt x="449022" y="307442"/>
                    <a:pt x="446823" y="307308"/>
                    <a:pt x="444643" y="307289"/>
                  </a:cubicBezTo>
                  <a:cubicBezTo>
                    <a:pt x="443355" y="307234"/>
                    <a:pt x="442078" y="307537"/>
                    <a:pt x="440953" y="308168"/>
                  </a:cubicBezTo>
                  <a:cubicBezTo>
                    <a:pt x="439395" y="308955"/>
                    <a:pt x="437942" y="309937"/>
                    <a:pt x="436633" y="311091"/>
                  </a:cubicBezTo>
                  <a:cubicBezTo>
                    <a:pt x="434950" y="312631"/>
                    <a:pt x="433401" y="314312"/>
                    <a:pt x="432006" y="316115"/>
                  </a:cubicBezTo>
                  <a:cubicBezTo>
                    <a:pt x="429597" y="319057"/>
                    <a:pt x="428182" y="320643"/>
                    <a:pt x="425543" y="321388"/>
                  </a:cubicBezTo>
                  <a:cubicBezTo>
                    <a:pt x="422463" y="321906"/>
                    <a:pt x="419307" y="321757"/>
                    <a:pt x="416290" y="320949"/>
                  </a:cubicBezTo>
                  <a:cubicBezTo>
                    <a:pt x="413682" y="320416"/>
                    <a:pt x="411034" y="320108"/>
                    <a:pt x="408375" y="320032"/>
                  </a:cubicBezTo>
                  <a:cubicBezTo>
                    <a:pt x="404784" y="320051"/>
                    <a:pt x="401278" y="321113"/>
                    <a:pt x="398280" y="323089"/>
                  </a:cubicBezTo>
                  <a:cubicBezTo>
                    <a:pt x="397783" y="323392"/>
                    <a:pt x="397326" y="323757"/>
                    <a:pt x="396922" y="324177"/>
                  </a:cubicBezTo>
                  <a:cubicBezTo>
                    <a:pt x="395303" y="325914"/>
                    <a:pt x="393838" y="327786"/>
                    <a:pt x="392544" y="329775"/>
                  </a:cubicBezTo>
                  <a:cubicBezTo>
                    <a:pt x="391122" y="332232"/>
                    <a:pt x="389160" y="334335"/>
                    <a:pt x="386808" y="335927"/>
                  </a:cubicBezTo>
                  <a:cubicBezTo>
                    <a:pt x="383654" y="337837"/>
                    <a:pt x="381455" y="337837"/>
                    <a:pt x="376446" y="337684"/>
                  </a:cubicBezTo>
                  <a:cubicBezTo>
                    <a:pt x="374916" y="337684"/>
                    <a:pt x="373349" y="337684"/>
                    <a:pt x="371590" y="337684"/>
                  </a:cubicBezTo>
                  <a:cubicBezTo>
                    <a:pt x="364342" y="338023"/>
                    <a:pt x="357120" y="338794"/>
                    <a:pt x="349966" y="339996"/>
                  </a:cubicBezTo>
                  <a:cubicBezTo>
                    <a:pt x="345200" y="340737"/>
                    <a:pt x="340500" y="341863"/>
                    <a:pt x="335914" y="343358"/>
                  </a:cubicBezTo>
                  <a:cubicBezTo>
                    <a:pt x="333648" y="344155"/>
                    <a:pt x="331329" y="344793"/>
                    <a:pt x="328973" y="345269"/>
                  </a:cubicBezTo>
                  <a:cubicBezTo>
                    <a:pt x="328314" y="345368"/>
                    <a:pt x="327671" y="345554"/>
                    <a:pt x="327061" y="345823"/>
                  </a:cubicBezTo>
                  <a:cubicBezTo>
                    <a:pt x="324301" y="347021"/>
                    <a:pt x="321374" y="347793"/>
                    <a:pt x="318381" y="348115"/>
                  </a:cubicBezTo>
                  <a:cubicBezTo>
                    <a:pt x="316775" y="348364"/>
                    <a:pt x="314997" y="348631"/>
                    <a:pt x="312799" y="349052"/>
                  </a:cubicBezTo>
                  <a:cubicBezTo>
                    <a:pt x="311977" y="349224"/>
                    <a:pt x="311116" y="349395"/>
                    <a:pt x="310198" y="349510"/>
                  </a:cubicBezTo>
                  <a:cubicBezTo>
                    <a:pt x="305120" y="350072"/>
                    <a:pt x="300012" y="350303"/>
                    <a:pt x="294903" y="350198"/>
                  </a:cubicBezTo>
                  <a:cubicBezTo>
                    <a:pt x="290800" y="350269"/>
                    <a:pt x="286715" y="350742"/>
                    <a:pt x="282705" y="351612"/>
                  </a:cubicBezTo>
                  <a:cubicBezTo>
                    <a:pt x="279925" y="352202"/>
                    <a:pt x="277109" y="352597"/>
                    <a:pt x="274274" y="352796"/>
                  </a:cubicBezTo>
                  <a:cubicBezTo>
                    <a:pt x="272190" y="352930"/>
                    <a:pt x="270182" y="352796"/>
                    <a:pt x="268137" y="352796"/>
                  </a:cubicBezTo>
                  <a:cubicBezTo>
                    <a:pt x="265011" y="352725"/>
                    <a:pt x="261883" y="352829"/>
                    <a:pt x="258768" y="353102"/>
                  </a:cubicBezTo>
                  <a:cubicBezTo>
                    <a:pt x="257948" y="353169"/>
                    <a:pt x="257122" y="353169"/>
                    <a:pt x="256302" y="353102"/>
                  </a:cubicBezTo>
                  <a:cubicBezTo>
                    <a:pt x="254122" y="352873"/>
                    <a:pt x="252172" y="351535"/>
                    <a:pt x="248903" y="349281"/>
                  </a:cubicBezTo>
                  <a:cubicBezTo>
                    <a:pt x="246578" y="347548"/>
                    <a:pt x="244131" y="345983"/>
                    <a:pt x="241580" y="344600"/>
                  </a:cubicBezTo>
                  <a:cubicBezTo>
                    <a:pt x="235845" y="341544"/>
                    <a:pt x="229287" y="338143"/>
                    <a:pt x="221677" y="338143"/>
                  </a:cubicBezTo>
                  <a:cubicBezTo>
                    <a:pt x="220874" y="338143"/>
                    <a:pt x="220052" y="338143"/>
                    <a:pt x="219230" y="338258"/>
                  </a:cubicBezTo>
                  <a:cubicBezTo>
                    <a:pt x="214322" y="339417"/>
                    <a:pt x="209573" y="341161"/>
                    <a:pt x="205082" y="343454"/>
                  </a:cubicBezTo>
                  <a:cubicBezTo>
                    <a:pt x="202929" y="344656"/>
                    <a:pt x="200610" y="345533"/>
                    <a:pt x="198199" y="346052"/>
                  </a:cubicBezTo>
                  <a:cubicBezTo>
                    <a:pt x="196058" y="345871"/>
                    <a:pt x="193993" y="345175"/>
                    <a:pt x="192177" y="344027"/>
                  </a:cubicBezTo>
                  <a:cubicBezTo>
                    <a:pt x="189479" y="342636"/>
                    <a:pt x="186680" y="341456"/>
                    <a:pt x="183803" y="340493"/>
                  </a:cubicBezTo>
                  <a:cubicBezTo>
                    <a:pt x="181656" y="339813"/>
                    <a:pt x="179464" y="339278"/>
                    <a:pt x="177245" y="338888"/>
                  </a:cubicBezTo>
                  <a:cubicBezTo>
                    <a:pt x="174216" y="337925"/>
                    <a:pt x="171320" y="336590"/>
                    <a:pt x="168622" y="334914"/>
                  </a:cubicBezTo>
                  <a:cubicBezTo>
                    <a:pt x="165611" y="332505"/>
                    <a:pt x="162963" y="329674"/>
                    <a:pt x="160764" y="326508"/>
                  </a:cubicBezTo>
                  <a:cubicBezTo>
                    <a:pt x="159464" y="324846"/>
                    <a:pt x="158164" y="323165"/>
                    <a:pt x="156787" y="321617"/>
                  </a:cubicBezTo>
                  <a:lnTo>
                    <a:pt x="153652" y="317911"/>
                  </a:lnTo>
                  <a:cubicBezTo>
                    <a:pt x="150449" y="313943"/>
                    <a:pt x="146974" y="310203"/>
                    <a:pt x="143251" y="306716"/>
                  </a:cubicBezTo>
                  <a:cubicBezTo>
                    <a:pt x="141876" y="305505"/>
                    <a:pt x="140112" y="304826"/>
                    <a:pt x="138280" y="304805"/>
                  </a:cubicBezTo>
                  <a:cubicBezTo>
                    <a:pt x="134669" y="304777"/>
                    <a:pt x="131059" y="304993"/>
                    <a:pt x="127478" y="305455"/>
                  </a:cubicBezTo>
                  <a:cubicBezTo>
                    <a:pt x="126914" y="305512"/>
                    <a:pt x="126356" y="305627"/>
                    <a:pt x="125815" y="305799"/>
                  </a:cubicBezTo>
                  <a:cubicBezTo>
                    <a:pt x="123689" y="305849"/>
                    <a:pt x="121628" y="305060"/>
                    <a:pt x="120079" y="303602"/>
                  </a:cubicBezTo>
                  <a:cubicBezTo>
                    <a:pt x="118913" y="302704"/>
                    <a:pt x="118511" y="300832"/>
                    <a:pt x="117899" y="297068"/>
                  </a:cubicBezTo>
                  <a:cubicBezTo>
                    <a:pt x="117534" y="292577"/>
                    <a:pt x="116007" y="288257"/>
                    <a:pt x="113464" y="284536"/>
                  </a:cubicBezTo>
                  <a:cubicBezTo>
                    <a:pt x="111961" y="282300"/>
                    <a:pt x="110062" y="280359"/>
                    <a:pt x="107862" y="278804"/>
                  </a:cubicBezTo>
                  <a:cubicBezTo>
                    <a:pt x="107382" y="278500"/>
                    <a:pt x="106868" y="278250"/>
                    <a:pt x="106332" y="278059"/>
                  </a:cubicBezTo>
                  <a:cubicBezTo>
                    <a:pt x="102010" y="276676"/>
                    <a:pt x="97585" y="275629"/>
                    <a:pt x="93102" y="274926"/>
                  </a:cubicBezTo>
                  <a:cubicBezTo>
                    <a:pt x="90280" y="274435"/>
                    <a:pt x="87433" y="274091"/>
                    <a:pt x="84575" y="273894"/>
                  </a:cubicBezTo>
                  <a:cubicBezTo>
                    <a:pt x="80596" y="273812"/>
                    <a:pt x="76656" y="273082"/>
                    <a:pt x="72912" y="271735"/>
                  </a:cubicBezTo>
                  <a:cubicBezTo>
                    <a:pt x="70427" y="270551"/>
                    <a:pt x="67177" y="265565"/>
                    <a:pt x="65972" y="259222"/>
                  </a:cubicBezTo>
                  <a:cubicBezTo>
                    <a:pt x="65729" y="257145"/>
                    <a:pt x="65813" y="255044"/>
                    <a:pt x="66221" y="252994"/>
                  </a:cubicBezTo>
                  <a:lnTo>
                    <a:pt x="66412" y="251523"/>
                  </a:lnTo>
                  <a:cubicBezTo>
                    <a:pt x="67385" y="244951"/>
                    <a:pt x="64812" y="238356"/>
                    <a:pt x="59644" y="234176"/>
                  </a:cubicBezTo>
                  <a:cubicBezTo>
                    <a:pt x="55610" y="231121"/>
                    <a:pt x="51136" y="228693"/>
                    <a:pt x="46375" y="226974"/>
                  </a:cubicBezTo>
                  <a:cubicBezTo>
                    <a:pt x="43312" y="225825"/>
                    <a:pt x="40372" y="224373"/>
                    <a:pt x="37599" y="222637"/>
                  </a:cubicBezTo>
                  <a:cubicBezTo>
                    <a:pt x="36188" y="221659"/>
                    <a:pt x="34904" y="220510"/>
                    <a:pt x="33776" y="219217"/>
                  </a:cubicBezTo>
                  <a:cubicBezTo>
                    <a:pt x="32208" y="217307"/>
                    <a:pt x="31864" y="216753"/>
                    <a:pt x="32170" y="216581"/>
                  </a:cubicBezTo>
                  <a:cubicBezTo>
                    <a:pt x="32657" y="215769"/>
                    <a:pt x="33208" y="214997"/>
                    <a:pt x="33814" y="214269"/>
                  </a:cubicBezTo>
                  <a:cubicBezTo>
                    <a:pt x="35286" y="212498"/>
                    <a:pt x="36569" y="210578"/>
                    <a:pt x="37638" y="208538"/>
                  </a:cubicBezTo>
                  <a:cubicBezTo>
                    <a:pt x="39683" y="204316"/>
                    <a:pt x="41557" y="198603"/>
                    <a:pt x="37886" y="191898"/>
                  </a:cubicBezTo>
                  <a:cubicBezTo>
                    <a:pt x="36146" y="188975"/>
                    <a:pt x="34233" y="186162"/>
                    <a:pt x="32151" y="183472"/>
                  </a:cubicBezTo>
                  <a:cubicBezTo>
                    <a:pt x="31864" y="183071"/>
                    <a:pt x="31577" y="182708"/>
                    <a:pt x="31328" y="182403"/>
                  </a:cubicBezTo>
                  <a:cubicBezTo>
                    <a:pt x="30850" y="177092"/>
                    <a:pt x="27505" y="172678"/>
                    <a:pt x="24254" y="168399"/>
                  </a:cubicBezTo>
                  <a:cubicBezTo>
                    <a:pt x="22140" y="165852"/>
                    <a:pt x="20335" y="163063"/>
                    <a:pt x="18882" y="160088"/>
                  </a:cubicBezTo>
                  <a:cubicBezTo>
                    <a:pt x="17937" y="157443"/>
                    <a:pt x="17498" y="154644"/>
                    <a:pt x="17582" y="151835"/>
                  </a:cubicBezTo>
                  <a:cubicBezTo>
                    <a:pt x="17605" y="149529"/>
                    <a:pt x="17295" y="147233"/>
                    <a:pt x="16664" y="145015"/>
                  </a:cubicBezTo>
                  <a:cubicBezTo>
                    <a:pt x="16494" y="144495"/>
                    <a:pt x="16282" y="143991"/>
                    <a:pt x="16033" y="143506"/>
                  </a:cubicBezTo>
                  <a:cubicBezTo>
                    <a:pt x="15358" y="139815"/>
                    <a:pt x="15385" y="136030"/>
                    <a:pt x="16110" y="132349"/>
                  </a:cubicBezTo>
                  <a:close/>
                </a:path>
              </a:pathLst>
            </a:custGeom>
            <a:grpFill/>
            <a:ln>
              <a:solidFill>
                <a:schemeClr val="accent2"/>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Cambria"/>
                <a:ea typeface="Cambria"/>
                <a:cs typeface="Cambria"/>
                <a:sym typeface="Cambria"/>
              </a:endParaRPr>
            </a:p>
          </p:txBody>
        </p:sp>
        <p:sp>
          <p:nvSpPr>
            <p:cNvPr id="23" name="Google Shape;284;p21">
              <a:extLst>
                <a:ext uri="{FF2B5EF4-FFF2-40B4-BE49-F238E27FC236}">
                  <a16:creationId xmlns:a16="http://schemas.microsoft.com/office/drawing/2014/main" id="{6276AD6C-2B99-47E2-8636-03C70849C3A9}"/>
                </a:ext>
              </a:extLst>
            </p:cNvPr>
            <p:cNvSpPr/>
            <p:nvPr/>
          </p:nvSpPr>
          <p:spPr>
            <a:xfrm>
              <a:off x="4759742" y="4049839"/>
              <a:ext cx="453622" cy="273853"/>
            </a:xfrm>
            <a:custGeom>
              <a:avLst/>
              <a:gdLst/>
              <a:ahLst/>
              <a:cxnLst/>
              <a:rect l="l" t="t" r="r" b="b"/>
              <a:pathLst>
                <a:path w="453622" h="273853" extrusionOk="0">
                  <a:moveTo>
                    <a:pt x="2641" y="116291"/>
                  </a:moveTo>
                  <a:lnTo>
                    <a:pt x="2985" y="117265"/>
                  </a:lnTo>
                  <a:cubicBezTo>
                    <a:pt x="3763" y="119623"/>
                    <a:pt x="4663" y="121936"/>
                    <a:pt x="5680" y="124200"/>
                  </a:cubicBezTo>
                  <a:cubicBezTo>
                    <a:pt x="6541" y="126110"/>
                    <a:pt x="7592" y="127925"/>
                    <a:pt x="8529" y="129702"/>
                  </a:cubicBezTo>
                  <a:cubicBezTo>
                    <a:pt x="9313" y="131116"/>
                    <a:pt x="10441" y="133103"/>
                    <a:pt x="10938" y="134440"/>
                  </a:cubicBezTo>
                  <a:cubicBezTo>
                    <a:pt x="10149" y="135659"/>
                    <a:pt x="9768" y="137097"/>
                    <a:pt x="9848" y="138548"/>
                  </a:cubicBezTo>
                  <a:cubicBezTo>
                    <a:pt x="9843" y="141178"/>
                    <a:pt x="11485" y="143530"/>
                    <a:pt x="13959" y="144432"/>
                  </a:cubicBezTo>
                  <a:cubicBezTo>
                    <a:pt x="15542" y="145943"/>
                    <a:pt x="17257" y="147311"/>
                    <a:pt x="19083" y="148520"/>
                  </a:cubicBezTo>
                  <a:lnTo>
                    <a:pt x="20364" y="149437"/>
                  </a:lnTo>
                  <a:lnTo>
                    <a:pt x="19351" y="150335"/>
                  </a:lnTo>
                  <a:lnTo>
                    <a:pt x="17859" y="151615"/>
                  </a:lnTo>
                  <a:cubicBezTo>
                    <a:pt x="14953" y="154194"/>
                    <a:pt x="9543" y="158989"/>
                    <a:pt x="13233" y="166899"/>
                  </a:cubicBezTo>
                  <a:cubicBezTo>
                    <a:pt x="14546" y="169608"/>
                    <a:pt x="16559" y="171915"/>
                    <a:pt x="19064" y="173585"/>
                  </a:cubicBezTo>
                  <a:cubicBezTo>
                    <a:pt x="22672" y="175782"/>
                    <a:pt x="26572" y="177454"/>
                    <a:pt x="30650" y="178552"/>
                  </a:cubicBezTo>
                  <a:cubicBezTo>
                    <a:pt x="32981" y="179221"/>
                    <a:pt x="35258" y="180071"/>
                    <a:pt x="37456" y="181093"/>
                  </a:cubicBezTo>
                  <a:cubicBezTo>
                    <a:pt x="38680" y="181724"/>
                    <a:pt x="39254" y="182182"/>
                    <a:pt x="39368" y="182182"/>
                  </a:cubicBezTo>
                  <a:lnTo>
                    <a:pt x="39368" y="182182"/>
                  </a:lnTo>
                  <a:lnTo>
                    <a:pt x="39368" y="183176"/>
                  </a:lnTo>
                  <a:cubicBezTo>
                    <a:pt x="39116" y="185549"/>
                    <a:pt x="39064" y="187939"/>
                    <a:pt x="39215" y="190321"/>
                  </a:cubicBezTo>
                  <a:cubicBezTo>
                    <a:pt x="39732" y="196797"/>
                    <a:pt x="41777" y="208184"/>
                    <a:pt x="49482" y="211336"/>
                  </a:cubicBezTo>
                  <a:cubicBezTo>
                    <a:pt x="54086" y="212920"/>
                    <a:pt x="58973" y="213512"/>
                    <a:pt x="63821" y="213074"/>
                  </a:cubicBezTo>
                  <a:cubicBezTo>
                    <a:pt x="65064" y="213074"/>
                    <a:pt x="66288" y="213074"/>
                    <a:pt x="67932" y="213074"/>
                  </a:cubicBezTo>
                  <a:cubicBezTo>
                    <a:pt x="69576" y="213074"/>
                    <a:pt x="70972" y="213074"/>
                    <a:pt x="72482" y="213246"/>
                  </a:cubicBezTo>
                  <a:lnTo>
                    <a:pt x="72750" y="213628"/>
                  </a:lnTo>
                  <a:cubicBezTo>
                    <a:pt x="73389" y="214840"/>
                    <a:pt x="73884" y="216122"/>
                    <a:pt x="74222" y="217449"/>
                  </a:cubicBezTo>
                  <a:cubicBezTo>
                    <a:pt x="75211" y="221773"/>
                    <a:pt x="77375" y="225739"/>
                    <a:pt x="80474" y="228912"/>
                  </a:cubicBezTo>
                  <a:cubicBezTo>
                    <a:pt x="86994" y="234930"/>
                    <a:pt x="91773" y="235637"/>
                    <a:pt x="95024" y="234643"/>
                  </a:cubicBezTo>
                  <a:cubicBezTo>
                    <a:pt x="96171" y="234643"/>
                    <a:pt x="97261" y="234548"/>
                    <a:pt x="98350" y="234548"/>
                  </a:cubicBezTo>
                  <a:cubicBezTo>
                    <a:pt x="101004" y="236575"/>
                    <a:pt x="103449" y="238860"/>
                    <a:pt x="105654" y="241368"/>
                  </a:cubicBezTo>
                  <a:cubicBezTo>
                    <a:pt x="106763" y="242553"/>
                    <a:pt x="107738" y="243814"/>
                    <a:pt x="108751" y="245074"/>
                  </a:cubicBezTo>
                  <a:cubicBezTo>
                    <a:pt x="110665" y="247650"/>
                    <a:pt x="112810" y="250047"/>
                    <a:pt x="115156" y="252239"/>
                  </a:cubicBezTo>
                  <a:cubicBezTo>
                    <a:pt x="117601" y="254317"/>
                    <a:pt x="120261" y="256128"/>
                    <a:pt x="123090" y="257645"/>
                  </a:cubicBezTo>
                  <a:cubicBezTo>
                    <a:pt x="123660" y="257955"/>
                    <a:pt x="124262" y="258197"/>
                    <a:pt x="124888" y="258371"/>
                  </a:cubicBezTo>
                  <a:cubicBezTo>
                    <a:pt x="126360" y="258753"/>
                    <a:pt x="127755" y="259135"/>
                    <a:pt x="128960" y="259556"/>
                  </a:cubicBezTo>
                  <a:cubicBezTo>
                    <a:pt x="130700" y="260201"/>
                    <a:pt x="132399" y="260954"/>
                    <a:pt x="134046" y="261810"/>
                  </a:cubicBezTo>
                  <a:cubicBezTo>
                    <a:pt x="136996" y="263579"/>
                    <a:pt x="140397" y="264454"/>
                    <a:pt x="143835" y="264332"/>
                  </a:cubicBezTo>
                  <a:cubicBezTo>
                    <a:pt x="146708" y="263977"/>
                    <a:pt x="149496" y="263124"/>
                    <a:pt x="152075" y="261810"/>
                  </a:cubicBezTo>
                  <a:cubicBezTo>
                    <a:pt x="154513" y="260662"/>
                    <a:pt x="157038" y="259710"/>
                    <a:pt x="159627" y="258963"/>
                  </a:cubicBezTo>
                  <a:cubicBezTo>
                    <a:pt x="161432" y="259991"/>
                    <a:pt x="163151" y="261161"/>
                    <a:pt x="164770" y="262460"/>
                  </a:cubicBezTo>
                  <a:lnTo>
                    <a:pt x="169435" y="265994"/>
                  </a:lnTo>
                  <a:cubicBezTo>
                    <a:pt x="173259" y="268936"/>
                    <a:pt x="177924" y="272776"/>
                    <a:pt x="184405" y="272241"/>
                  </a:cubicBezTo>
                  <a:cubicBezTo>
                    <a:pt x="186132" y="272161"/>
                    <a:pt x="187833" y="271811"/>
                    <a:pt x="189453" y="271209"/>
                  </a:cubicBezTo>
                  <a:cubicBezTo>
                    <a:pt x="192204" y="270296"/>
                    <a:pt x="195116" y="269977"/>
                    <a:pt x="197999" y="270273"/>
                  </a:cubicBezTo>
                  <a:cubicBezTo>
                    <a:pt x="202526" y="270478"/>
                    <a:pt x="207017" y="271196"/>
                    <a:pt x="211382" y="272413"/>
                  </a:cubicBezTo>
                  <a:cubicBezTo>
                    <a:pt x="214548" y="273238"/>
                    <a:pt x="217804" y="273676"/>
                    <a:pt x="221075" y="273712"/>
                  </a:cubicBezTo>
                  <a:cubicBezTo>
                    <a:pt x="222779" y="273714"/>
                    <a:pt x="224479" y="273580"/>
                    <a:pt x="226161" y="273311"/>
                  </a:cubicBezTo>
                  <a:cubicBezTo>
                    <a:pt x="227308" y="273093"/>
                    <a:pt x="228438" y="272799"/>
                    <a:pt x="229545" y="272432"/>
                  </a:cubicBezTo>
                  <a:cubicBezTo>
                    <a:pt x="232853" y="271294"/>
                    <a:pt x="235896" y="269502"/>
                    <a:pt x="238493" y="267159"/>
                  </a:cubicBezTo>
                  <a:cubicBezTo>
                    <a:pt x="238933" y="266796"/>
                    <a:pt x="239391" y="266395"/>
                    <a:pt x="239908" y="265994"/>
                  </a:cubicBezTo>
                  <a:lnTo>
                    <a:pt x="240692" y="265746"/>
                  </a:lnTo>
                  <a:cubicBezTo>
                    <a:pt x="244898" y="264976"/>
                    <a:pt x="249152" y="264496"/>
                    <a:pt x="253425" y="264313"/>
                  </a:cubicBezTo>
                  <a:lnTo>
                    <a:pt x="255050" y="264313"/>
                  </a:lnTo>
                  <a:cubicBezTo>
                    <a:pt x="260384" y="264160"/>
                    <a:pt x="265623" y="263969"/>
                    <a:pt x="268701" y="264103"/>
                  </a:cubicBezTo>
                  <a:cubicBezTo>
                    <a:pt x="275230" y="264594"/>
                    <a:pt x="281671" y="262353"/>
                    <a:pt x="286482" y="257913"/>
                  </a:cubicBezTo>
                  <a:cubicBezTo>
                    <a:pt x="288514" y="256130"/>
                    <a:pt x="290353" y="254138"/>
                    <a:pt x="291969" y="251971"/>
                  </a:cubicBezTo>
                  <a:lnTo>
                    <a:pt x="293269" y="250366"/>
                  </a:lnTo>
                  <a:cubicBezTo>
                    <a:pt x="293995" y="250653"/>
                    <a:pt x="294741" y="251035"/>
                    <a:pt x="295506" y="251398"/>
                  </a:cubicBezTo>
                  <a:cubicBezTo>
                    <a:pt x="299043" y="253137"/>
                    <a:pt x="304320" y="255735"/>
                    <a:pt x="310801" y="253958"/>
                  </a:cubicBezTo>
                  <a:cubicBezTo>
                    <a:pt x="318888" y="251704"/>
                    <a:pt x="320819" y="244941"/>
                    <a:pt x="321833" y="241292"/>
                  </a:cubicBezTo>
                  <a:cubicBezTo>
                    <a:pt x="321833" y="241292"/>
                    <a:pt x="321833" y="241292"/>
                    <a:pt x="321833" y="241292"/>
                  </a:cubicBezTo>
                  <a:cubicBezTo>
                    <a:pt x="325454" y="241806"/>
                    <a:pt x="329115" y="241991"/>
                    <a:pt x="332769" y="241846"/>
                  </a:cubicBezTo>
                  <a:cubicBezTo>
                    <a:pt x="333820" y="241846"/>
                    <a:pt x="334834" y="241655"/>
                    <a:pt x="335770" y="241559"/>
                  </a:cubicBezTo>
                  <a:cubicBezTo>
                    <a:pt x="337116" y="241378"/>
                    <a:pt x="338378" y="240807"/>
                    <a:pt x="339403" y="239916"/>
                  </a:cubicBezTo>
                  <a:cubicBezTo>
                    <a:pt x="342305" y="237257"/>
                    <a:pt x="344439" y="233864"/>
                    <a:pt x="345578" y="230096"/>
                  </a:cubicBezTo>
                  <a:cubicBezTo>
                    <a:pt x="345865" y="229130"/>
                    <a:pt x="346276" y="228205"/>
                    <a:pt x="346802" y="227345"/>
                  </a:cubicBezTo>
                  <a:cubicBezTo>
                    <a:pt x="348121" y="225607"/>
                    <a:pt x="351582" y="223926"/>
                    <a:pt x="358790" y="221614"/>
                  </a:cubicBezTo>
                  <a:cubicBezTo>
                    <a:pt x="364195" y="220021"/>
                    <a:pt x="368678" y="216229"/>
                    <a:pt x="371141" y="211164"/>
                  </a:cubicBezTo>
                  <a:cubicBezTo>
                    <a:pt x="371492" y="210505"/>
                    <a:pt x="371882" y="209869"/>
                    <a:pt x="372307" y="209253"/>
                  </a:cubicBezTo>
                  <a:cubicBezTo>
                    <a:pt x="372938" y="208585"/>
                    <a:pt x="373626" y="208050"/>
                    <a:pt x="373703" y="207935"/>
                  </a:cubicBezTo>
                  <a:cubicBezTo>
                    <a:pt x="377027" y="206441"/>
                    <a:pt x="380509" y="205326"/>
                    <a:pt x="384084" y="204611"/>
                  </a:cubicBezTo>
                  <a:lnTo>
                    <a:pt x="386264" y="203809"/>
                  </a:lnTo>
                  <a:cubicBezTo>
                    <a:pt x="389122" y="202871"/>
                    <a:pt x="391883" y="201656"/>
                    <a:pt x="394504" y="200179"/>
                  </a:cubicBezTo>
                  <a:cubicBezTo>
                    <a:pt x="399452" y="198186"/>
                    <a:pt x="404123" y="195567"/>
                    <a:pt x="408404" y="192384"/>
                  </a:cubicBezTo>
                  <a:cubicBezTo>
                    <a:pt x="411256" y="190611"/>
                    <a:pt x="413801" y="188386"/>
                    <a:pt x="415936" y="185793"/>
                  </a:cubicBezTo>
                  <a:cubicBezTo>
                    <a:pt x="417261" y="184123"/>
                    <a:pt x="418866" y="182696"/>
                    <a:pt x="420678" y="181571"/>
                  </a:cubicBezTo>
                  <a:cubicBezTo>
                    <a:pt x="421231" y="181346"/>
                    <a:pt x="421751" y="181051"/>
                    <a:pt x="422227" y="180692"/>
                  </a:cubicBezTo>
                  <a:cubicBezTo>
                    <a:pt x="423374" y="179794"/>
                    <a:pt x="424597" y="178935"/>
                    <a:pt x="425821" y="178075"/>
                  </a:cubicBezTo>
                  <a:cubicBezTo>
                    <a:pt x="429329" y="175792"/>
                    <a:pt x="432539" y="173085"/>
                    <a:pt x="435381" y="170013"/>
                  </a:cubicBezTo>
                  <a:cubicBezTo>
                    <a:pt x="437405" y="167466"/>
                    <a:pt x="438266" y="164188"/>
                    <a:pt x="437751" y="160976"/>
                  </a:cubicBezTo>
                  <a:cubicBezTo>
                    <a:pt x="439162" y="159444"/>
                    <a:pt x="440669" y="158002"/>
                    <a:pt x="442263" y="156659"/>
                  </a:cubicBezTo>
                  <a:cubicBezTo>
                    <a:pt x="444774" y="154601"/>
                    <a:pt x="447037" y="152261"/>
                    <a:pt x="449012" y="149685"/>
                  </a:cubicBezTo>
                  <a:cubicBezTo>
                    <a:pt x="451513" y="146275"/>
                    <a:pt x="453075" y="142271"/>
                    <a:pt x="453544" y="138070"/>
                  </a:cubicBezTo>
                  <a:cubicBezTo>
                    <a:pt x="453739" y="134937"/>
                    <a:pt x="453127" y="131805"/>
                    <a:pt x="451766" y="128976"/>
                  </a:cubicBezTo>
                  <a:cubicBezTo>
                    <a:pt x="451085" y="127482"/>
                    <a:pt x="450225" y="126078"/>
                    <a:pt x="449204" y="124792"/>
                  </a:cubicBezTo>
                  <a:cubicBezTo>
                    <a:pt x="448968" y="124525"/>
                    <a:pt x="448756" y="124238"/>
                    <a:pt x="448573" y="123933"/>
                  </a:cubicBezTo>
                  <a:cubicBezTo>
                    <a:pt x="448873" y="121835"/>
                    <a:pt x="448596" y="119695"/>
                    <a:pt x="447770" y="117743"/>
                  </a:cubicBezTo>
                  <a:cubicBezTo>
                    <a:pt x="447156" y="114588"/>
                    <a:pt x="445424" y="111759"/>
                    <a:pt x="442894" y="109776"/>
                  </a:cubicBezTo>
                  <a:cubicBezTo>
                    <a:pt x="440495" y="107898"/>
                    <a:pt x="437860" y="106345"/>
                    <a:pt x="435055" y="105153"/>
                  </a:cubicBezTo>
                  <a:cubicBezTo>
                    <a:pt x="433566" y="104492"/>
                    <a:pt x="432123" y="103733"/>
                    <a:pt x="430735" y="102879"/>
                  </a:cubicBezTo>
                  <a:cubicBezTo>
                    <a:pt x="430431" y="102625"/>
                    <a:pt x="430173" y="102321"/>
                    <a:pt x="429970" y="101981"/>
                  </a:cubicBezTo>
                  <a:cubicBezTo>
                    <a:pt x="429266" y="100959"/>
                    <a:pt x="428452" y="100017"/>
                    <a:pt x="427542" y="99173"/>
                  </a:cubicBezTo>
                  <a:cubicBezTo>
                    <a:pt x="426553" y="98310"/>
                    <a:pt x="425519" y="97499"/>
                    <a:pt x="424444" y="96747"/>
                  </a:cubicBezTo>
                  <a:lnTo>
                    <a:pt x="423087" y="95753"/>
                  </a:lnTo>
                  <a:cubicBezTo>
                    <a:pt x="422651" y="93067"/>
                    <a:pt x="421129" y="90677"/>
                    <a:pt x="418881" y="89143"/>
                  </a:cubicBezTo>
                  <a:cubicBezTo>
                    <a:pt x="416581" y="87642"/>
                    <a:pt x="414126" y="86394"/>
                    <a:pt x="411558" y="85418"/>
                  </a:cubicBezTo>
                  <a:cubicBezTo>
                    <a:pt x="409897" y="84791"/>
                    <a:pt x="408291" y="84025"/>
                    <a:pt x="406759" y="83125"/>
                  </a:cubicBezTo>
                  <a:cubicBezTo>
                    <a:pt x="405274" y="82059"/>
                    <a:pt x="403920" y="80821"/>
                    <a:pt x="402725" y="79438"/>
                  </a:cubicBezTo>
                  <a:lnTo>
                    <a:pt x="402266" y="78941"/>
                  </a:lnTo>
                  <a:cubicBezTo>
                    <a:pt x="402037" y="78426"/>
                    <a:pt x="401827" y="77910"/>
                    <a:pt x="401616" y="77413"/>
                  </a:cubicBezTo>
                  <a:cubicBezTo>
                    <a:pt x="400943" y="75667"/>
                    <a:pt x="400123" y="73980"/>
                    <a:pt x="399169" y="72369"/>
                  </a:cubicBezTo>
                  <a:cubicBezTo>
                    <a:pt x="396070" y="67372"/>
                    <a:pt x="391615" y="63358"/>
                    <a:pt x="386321" y="60792"/>
                  </a:cubicBezTo>
                  <a:cubicBezTo>
                    <a:pt x="380847" y="58398"/>
                    <a:pt x="375049" y="56834"/>
                    <a:pt x="369114" y="56150"/>
                  </a:cubicBezTo>
                  <a:cubicBezTo>
                    <a:pt x="366533" y="55710"/>
                    <a:pt x="363914" y="55290"/>
                    <a:pt x="361333" y="54659"/>
                  </a:cubicBezTo>
                  <a:cubicBezTo>
                    <a:pt x="359229" y="54144"/>
                    <a:pt x="357337" y="53532"/>
                    <a:pt x="355597" y="52940"/>
                  </a:cubicBezTo>
                  <a:cubicBezTo>
                    <a:pt x="353448" y="52185"/>
                    <a:pt x="351259" y="51547"/>
                    <a:pt x="349039" y="51030"/>
                  </a:cubicBezTo>
                  <a:cubicBezTo>
                    <a:pt x="344825" y="48599"/>
                    <a:pt x="340845" y="45785"/>
                    <a:pt x="337147" y="42624"/>
                  </a:cubicBezTo>
                  <a:cubicBezTo>
                    <a:pt x="336074" y="41638"/>
                    <a:pt x="335059" y="40593"/>
                    <a:pt x="334107" y="39490"/>
                  </a:cubicBezTo>
                  <a:cubicBezTo>
                    <a:pt x="333100" y="38340"/>
                    <a:pt x="332027" y="37251"/>
                    <a:pt x="330895" y="36224"/>
                  </a:cubicBezTo>
                  <a:cubicBezTo>
                    <a:pt x="329826" y="34518"/>
                    <a:pt x="328597" y="32918"/>
                    <a:pt x="327224" y="31447"/>
                  </a:cubicBezTo>
                  <a:cubicBezTo>
                    <a:pt x="321011" y="24742"/>
                    <a:pt x="315619" y="21895"/>
                    <a:pt x="307914" y="21035"/>
                  </a:cubicBezTo>
                  <a:cubicBezTo>
                    <a:pt x="305369" y="20841"/>
                    <a:pt x="302811" y="20841"/>
                    <a:pt x="300266" y="21035"/>
                  </a:cubicBezTo>
                  <a:cubicBezTo>
                    <a:pt x="297240" y="21295"/>
                    <a:pt x="294196" y="21225"/>
                    <a:pt x="291185" y="20825"/>
                  </a:cubicBezTo>
                  <a:cubicBezTo>
                    <a:pt x="290294" y="20678"/>
                    <a:pt x="289380" y="20724"/>
                    <a:pt x="288508" y="20959"/>
                  </a:cubicBezTo>
                  <a:cubicBezTo>
                    <a:pt x="287342" y="21246"/>
                    <a:pt x="286176" y="21456"/>
                    <a:pt x="285009" y="21647"/>
                  </a:cubicBezTo>
                  <a:cubicBezTo>
                    <a:pt x="280125" y="22606"/>
                    <a:pt x="275150" y="23036"/>
                    <a:pt x="270173" y="22927"/>
                  </a:cubicBezTo>
                  <a:cubicBezTo>
                    <a:pt x="267114" y="22774"/>
                    <a:pt x="265508" y="21895"/>
                    <a:pt x="261856" y="19698"/>
                  </a:cubicBezTo>
                  <a:cubicBezTo>
                    <a:pt x="259944" y="18571"/>
                    <a:pt x="257841" y="17310"/>
                    <a:pt x="255165" y="16011"/>
                  </a:cubicBezTo>
                  <a:cubicBezTo>
                    <a:pt x="252482" y="14756"/>
                    <a:pt x="249649" y="13856"/>
                    <a:pt x="246733" y="13336"/>
                  </a:cubicBezTo>
                  <a:cubicBezTo>
                    <a:pt x="244684" y="12960"/>
                    <a:pt x="242678" y="12372"/>
                    <a:pt x="240749" y="11579"/>
                  </a:cubicBezTo>
                  <a:cubicBezTo>
                    <a:pt x="239342" y="11046"/>
                    <a:pt x="237820" y="10887"/>
                    <a:pt x="236332" y="11120"/>
                  </a:cubicBezTo>
                  <a:cubicBezTo>
                    <a:pt x="234222" y="10633"/>
                    <a:pt x="232214" y="9771"/>
                    <a:pt x="230405" y="8579"/>
                  </a:cubicBezTo>
                  <a:cubicBezTo>
                    <a:pt x="226540" y="6103"/>
                    <a:pt x="222158" y="4548"/>
                    <a:pt x="217596" y="4032"/>
                  </a:cubicBezTo>
                  <a:cubicBezTo>
                    <a:pt x="215672" y="3922"/>
                    <a:pt x="213743" y="4069"/>
                    <a:pt x="211860" y="4472"/>
                  </a:cubicBezTo>
                  <a:lnTo>
                    <a:pt x="210694" y="4739"/>
                  </a:lnTo>
                  <a:cubicBezTo>
                    <a:pt x="206876" y="5635"/>
                    <a:pt x="203016" y="6336"/>
                    <a:pt x="199127" y="6841"/>
                  </a:cubicBezTo>
                  <a:cubicBezTo>
                    <a:pt x="195420" y="7288"/>
                    <a:pt x="191668" y="6495"/>
                    <a:pt x="188458" y="4586"/>
                  </a:cubicBezTo>
                  <a:lnTo>
                    <a:pt x="185648" y="3306"/>
                  </a:lnTo>
                  <a:cubicBezTo>
                    <a:pt x="179321" y="714"/>
                    <a:pt x="172496" y="-440"/>
                    <a:pt x="165669" y="-75"/>
                  </a:cubicBezTo>
                  <a:cubicBezTo>
                    <a:pt x="159359" y="804"/>
                    <a:pt x="153738" y="3899"/>
                    <a:pt x="148289" y="6860"/>
                  </a:cubicBezTo>
                  <a:lnTo>
                    <a:pt x="145574" y="8331"/>
                  </a:lnTo>
                  <a:cubicBezTo>
                    <a:pt x="141351" y="10771"/>
                    <a:pt x="136956" y="12897"/>
                    <a:pt x="132421" y="14693"/>
                  </a:cubicBezTo>
                  <a:cubicBezTo>
                    <a:pt x="128358" y="15701"/>
                    <a:pt x="124146" y="15946"/>
                    <a:pt x="119993" y="15419"/>
                  </a:cubicBezTo>
                  <a:cubicBezTo>
                    <a:pt x="119110" y="15264"/>
                    <a:pt x="118213" y="15182"/>
                    <a:pt x="117316" y="15170"/>
                  </a:cubicBezTo>
                  <a:cubicBezTo>
                    <a:pt x="104946" y="11980"/>
                    <a:pt x="95005" y="10165"/>
                    <a:pt x="89116" y="17788"/>
                  </a:cubicBezTo>
                  <a:cubicBezTo>
                    <a:pt x="87378" y="20292"/>
                    <a:pt x="86258" y="23173"/>
                    <a:pt x="85847" y="26194"/>
                  </a:cubicBezTo>
                  <a:cubicBezTo>
                    <a:pt x="85621" y="27701"/>
                    <a:pt x="85130" y="29157"/>
                    <a:pt x="84394" y="30492"/>
                  </a:cubicBezTo>
                  <a:cubicBezTo>
                    <a:pt x="82482" y="30874"/>
                    <a:pt x="78658" y="31524"/>
                    <a:pt x="73878" y="32116"/>
                  </a:cubicBezTo>
                  <a:cubicBezTo>
                    <a:pt x="70200" y="32475"/>
                    <a:pt x="66504" y="32636"/>
                    <a:pt x="62808" y="32594"/>
                  </a:cubicBezTo>
                  <a:cubicBezTo>
                    <a:pt x="55811" y="32594"/>
                    <a:pt x="51566" y="32594"/>
                    <a:pt x="48564" y="35020"/>
                  </a:cubicBezTo>
                  <a:cubicBezTo>
                    <a:pt x="41567" y="40465"/>
                    <a:pt x="44741" y="48622"/>
                    <a:pt x="46481" y="53016"/>
                  </a:cubicBezTo>
                  <a:cubicBezTo>
                    <a:pt x="47016" y="54251"/>
                    <a:pt x="47444" y="55531"/>
                    <a:pt x="47761" y="56837"/>
                  </a:cubicBezTo>
                  <a:cubicBezTo>
                    <a:pt x="48358" y="58469"/>
                    <a:pt x="47727" y="60295"/>
                    <a:pt x="46251" y="61212"/>
                  </a:cubicBezTo>
                  <a:cubicBezTo>
                    <a:pt x="43942" y="63104"/>
                    <a:pt x="41305" y="64554"/>
                    <a:pt x="38470" y="65492"/>
                  </a:cubicBezTo>
                  <a:lnTo>
                    <a:pt x="39846" y="72217"/>
                  </a:lnTo>
                  <a:lnTo>
                    <a:pt x="36692" y="66141"/>
                  </a:lnTo>
                  <a:cubicBezTo>
                    <a:pt x="34397" y="66867"/>
                    <a:pt x="32179" y="67364"/>
                    <a:pt x="30153" y="67822"/>
                  </a:cubicBezTo>
                  <a:cubicBezTo>
                    <a:pt x="26406" y="68468"/>
                    <a:pt x="22777" y="69672"/>
                    <a:pt x="19389" y="71395"/>
                  </a:cubicBezTo>
                  <a:cubicBezTo>
                    <a:pt x="14341" y="74318"/>
                    <a:pt x="11340" y="78578"/>
                    <a:pt x="8166" y="83087"/>
                  </a:cubicBezTo>
                  <a:lnTo>
                    <a:pt x="6713" y="85150"/>
                  </a:lnTo>
                  <a:cubicBezTo>
                    <a:pt x="4279" y="89099"/>
                    <a:pt x="2497" y="93415"/>
                    <a:pt x="1436" y="97931"/>
                  </a:cubicBezTo>
                  <a:cubicBezTo>
                    <a:pt x="172" y="102597"/>
                    <a:pt x="-287" y="107441"/>
                    <a:pt x="79" y="112260"/>
                  </a:cubicBezTo>
                  <a:cubicBezTo>
                    <a:pt x="415" y="113870"/>
                    <a:pt x="1325" y="115301"/>
                    <a:pt x="2641" y="116291"/>
                  </a:cubicBezTo>
                  <a:close/>
                  <a:moveTo>
                    <a:pt x="14552" y="101141"/>
                  </a:moveTo>
                  <a:cubicBezTo>
                    <a:pt x="15290" y="98071"/>
                    <a:pt x="16467" y="95123"/>
                    <a:pt x="18050" y="92391"/>
                  </a:cubicBezTo>
                  <a:lnTo>
                    <a:pt x="19217" y="90729"/>
                  </a:lnTo>
                  <a:cubicBezTo>
                    <a:pt x="22085" y="86698"/>
                    <a:pt x="23824" y="84329"/>
                    <a:pt x="26176" y="82972"/>
                  </a:cubicBezTo>
                  <a:cubicBezTo>
                    <a:pt x="28396" y="81977"/>
                    <a:pt x="30736" y="81272"/>
                    <a:pt x="33135" y="80871"/>
                  </a:cubicBezTo>
                  <a:cubicBezTo>
                    <a:pt x="35506" y="80336"/>
                    <a:pt x="38068" y="79744"/>
                    <a:pt x="40783" y="78960"/>
                  </a:cubicBezTo>
                  <a:lnTo>
                    <a:pt x="42982" y="78177"/>
                  </a:lnTo>
                  <a:cubicBezTo>
                    <a:pt x="47333" y="76700"/>
                    <a:pt x="51383" y="74448"/>
                    <a:pt x="54931" y="71529"/>
                  </a:cubicBezTo>
                  <a:cubicBezTo>
                    <a:pt x="60162" y="67486"/>
                    <a:pt x="62571" y="60779"/>
                    <a:pt x="61107" y="54335"/>
                  </a:cubicBezTo>
                  <a:cubicBezTo>
                    <a:pt x="60657" y="52206"/>
                    <a:pt x="60017" y="50120"/>
                    <a:pt x="59195" y="48107"/>
                  </a:cubicBezTo>
                  <a:cubicBezTo>
                    <a:pt x="58965" y="47533"/>
                    <a:pt x="58698" y="46865"/>
                    <a:pt x="58468" y="46196"/>
                  </a:cubicBezTo>
                  <a:lnTo>
                    <a:pt x="63018" y="46196"/>
                  </a:lnTo>
                  <a:cubicBezTo>
                    <a:pt x="67227" y="46244"/>
                    <a:pt x="71433" y="46051"/>
                    <a:pt x="75618" y="45623"/>
                  </a:cubicBezTo>
                  <a:cubicBezTo>
                    <a:pt x="90225" y="43846"/>
                    <a:pt x="91544" y="42662"/>
                    <a:pt x="92615" y="41802"/>
                  </a:cubicBezTo>
                  <a:cubicBezTo>
                    <a:pt x="93116" y="41382"/>
                    <a:pt x="93594" y="40935"/>
                    <a:pt x="94049" y="40465"/>
                  </a:cubicBezTo>
                  <a:cubicBezTo>
                    <a:pt x="96844" y="37278"/>
                    <a:pt x="98631" y="33337"/>
                    <a:pt x="99192" y="29136"/>
                  </a:cubicBezTo>
                  <a:cubicBezTo>
                    <a:pt x="99402" y="28123"/>
                    <a:pt x="99727" y="26576"/>
                    <a:pt x="99803" y="26289"/>
                  </a:cubicBezTo>
                  <a:cubicBezTo>
                    <a:pt x="100453" y="26003"/>
                    <a:pt x="103111" y="25640"/>
                    <a:pt x="115099" y="28601"/>
                  </a:cubicBezTo>
                  <a:lnTo>
                    <a:pt x="118330" y="28983"/>
                  </a:lnTo>
                  <a:cubicBezTo>
                    <a:pt x="124347" y="29755"/>
                    <a:pt x="130455" y="29359"/>
                    <a:pt x="136321" y="27818"/>
                  </a:cubicBezTo>
                  <a:cubicBezTo>
                    <a:pt x="142148" y="25638"/>
                    <a:pt x="147783" y="22973"/>
                    <a:pt x="153165" y="19851"/>
                  </a:cubicBezTo>
                  <a:lnTo>
                    <a:pt x="154943" y="18877"/>
                  </a:lnTo>
                  <a:cubicBezTo>
                    <a:pt x="159531" y="16393"/>
                    <a:pt x="163852" y="14024"/>
                    <a:pt x="166930" y="13546"/>
                  </a:cubicBezTo>
                  <a:cubicBezTo>
                    <a:pt x="171559" y="13237"/>
                    <a:pt x="176195" y="14043"/>
                    <a:pt x="180447" y="15896"/>
                  </a:cubicBezTo>
                  <a:lnTo>
                    <a:pt x="182780" y="16966"/>
                  </a:lnTo>
                  <a:cubicBezTo>
                    <a:pt x="188231" y="19975"/>
                    <a:pt x="194492" y="21192"/>
                    <a:pt x="200675" y="20443"/>
                  </a:cubicBezTo>
                  <a:cubicBezTo>
                    <a:pt x="205046" y="19893"/>
                    <a:pt x="209386" y="19115"/>
                    <a:pt x="213676" y="18112"/>
                  </a:cubicBezTo>
                  <a:lnTo>
                    <a:pt x="214843" y="17864"/>
                  </a:lnTo>
                  <a:cubicBezTo>
                    <a:pt x="215514" y="17715"/>
                    <a:pt x="216202" y="17658"/>
                    <a:pt x="216888" y="17692"/>
                  </a:cubicBezTo>
                  <a:cubicBezTo>
                    <a:pt x="219422" y="18160"/>
                    <a:pt x="221834" y="19135"/>
                    <a:pt x="223982" y="20558"/>
                  </a:cubicBezTo>
                  <a:cubicBezTo>
                    <a:pt x="227408" y="22759"/>
                    <a:pt x="231268" y="24192"/>
                    <a:pt x="235300" y="24761"/>
                  </a:cubicBezTo>
                  <a:cubicBezTo>
                    <a:pt x="235912" y="24761"/>
                    <a:pt x="236524" y="24761"/>
                    <a:pt x="237212" y="24761"/>
                  </a:cubicBezTo>
                  <a:cubicBezTo>
                    <a:pt x="239437" y="25563"/>
                    <a:pt x="241718" y="26201"/>
                    <a:pt x="244037" y="26671"/>
                  </a:cubicBezTo>
                  <a:cubicBezTo>
                    <a:pt x="245879" y="26992"/>
                    <a:pt x="247676" y="27531"/>
                    <a:pt x="249391" y="28276"/>
                  </a:cubicBezTo>
                  <a:cubicBezTo>
                    <a:pt x="251685" y="29403"/>
                    <a:pt x="253501" y="30492"/>
                    <a:pt x="255126" y="31467"/>
                  </a:cubicBezTo>
                  <a:cubicBezTo>
                    <a:pt x="259419" y="34470"/>
                    <a:pt x="264449" y="36246"/>
                    <a:pt x="269676" y="36606"/>
                  </a:cubicBezTo>
                  <a:cubicBezTo>
                    <a:pt x="275618" y="36724"/>
                    <a:pt x="281558" y="36231"/>
                    <a:pt x="287399" y="35135"/>
                  </a:cubicBezTo>
                  <a:cubicBezTo>
                    <a:pt x="288527" y="34963"/>
                    <a:pt x="289598" y="34752"/>
                    <a:pt x="290707" y="34523"/>
                  </a:cubicBezTo>
                  <a:cubicBezTo>
                    <a:pt x="294200" y="34911"/>
                    <a:pt x="297720" y="34963"/>
                    <a:pt x="301222" y="34676"/>
                  </a:cubicBezTo>
                  <a:cubicBezTo>
                    <a:pt x="303042" y="34533"/>
                    <a:pt x="304870" y="34533"/>
                    <a:pt x="306690" y="34676"/>
                  </a:cubicBezTo>
                  <a:cubicBezTo>
                    <a:pt x="310514" y="35058"/>
                    <a:pt x="313057" y="36071"/>
                    <a:pt x="317435" y="40809"/>
                  </a:cubicBezTo>
                  <a:cubicBezTo>
                    <a:pt x="318403" y="41854"/>
                    <a:pt x="319255" y="43000"/>
                    <a:pt x="319978" y="44228"/>
                  </a:cubicBezTo>
                  <a:cubicBezTo>
                    <a:pt x="320427" y="45017"/>
                    <a:pt x="321032" y="45705"/>
                    <a:pt x="321756" y="46253"/>
                  </a:cubicBezTo>
                  <a:cubicBezTo>
                    <a:pt x="322641" y="47008"/>
                    <a:pt x="323462" y="47839"/>
                    <a:pt x="324203" y="48737"/>
                  </a:cubicBezTo>
                  <a:cubicBezTo>
                    <a:pt x="325507" y="50214"/>
                    <a:pt x="326892" y="51618"/>
                    <a:pt x="328352" y="52940"/>
                  </a:cubicBezTo>
                  <a:cubicBezTo>
                    <a:pt x="333006" y="56954"/>
                    <a:pt x="338053" y="60488"/>
                    <a:pt x="343418" y="63486"/>
                  </a:cubicBezTo>
                  <a:cubicBezTo>
                    <a:pt x="344103" y="63885"/>
                    <a:pt x="344854" y="64156"/>
                    <a:pt x="345636" y="64288"/>
                  </a:cubicBezTo>
                  <a:cubicBezTo>
                    <a:pt x="347630" y="64697"/>
                    <a:pt x="349594" y="65251"/>
                    <a:pt x="351505" y="65950"/>
                  </a:cubicBezTo>
                  <a:cubicBezTo>
                    <a:pt x="353628" y="66657"/>
                    <a:pt x="355865" y="67383"/>
                    <a:pt x="358388" y="67994"/>
                  </a:cubicBezTo>
                  <a:cubicBezTo>
                    <a:pt x="361275" y="68682"/>
                    <a:pt x="364124" y="69179"/>
                    <a:pt x="367107" y="69656"/>
                  </a:cubicBezTo>
                  <a:cubicBezTo>
                    <a:pt x="371707" y="70180"/>
                    <a:pt x="376213" y="71343"/>
                    <a:pt x="380490" y="73114"/>
                  </a:cubicBezTo>
                  <a:cubicBezTo>
                    <a:pt x="383476" y="74553"/>
                    <a:pt x="385994" y="76804"/>
                    <a:pt x="387755" y="79610"/>
                  </a:cubicBezTo>
                  <a:cubicBezTo>
                    <a:pt x="388336" y="80603"/>
                    <a:pt x="388830" y="81645"/>
                    <a:pt x="389227" y="82724"/>
                  </a:cubicBezTo>
                  <a:cubicBezTo>
                    <a:pt x="389709" y="83922"/>
                    <a:pt x="390252" y="85095"/>
                    <a:pt x="390852" y="86239"/>
                  </a:cubicBezTo>
                  <a:cubicBezTo>
                    <a:pt x="391141" y="86776"/>
                    <a:pt x="391501" y="87271"/>
                    <a:pt x="391923" y="87710"/>
                  </a:cubicBezTo>
                  <a:lnTo>
                    <a:pt x="392994" y="88837"/>
                  </a:lnTo>
                  <a:cubicBezTo>
                    <a:pt x="394896" y="91013"/>
                    <a:pt x="397066" y="92941"/>
                    <a:pt x="399456" y="94569"/>
                  </a:cubicBezTo>
                  <a:cubicBezTo>
                    <a:pt x="401678" y="95933"/>
                    <a:pt x="404020" y="97091"/>
                    <a:pt x="406453" y="98027"/>
                  </a:cubicBezTo>
                  <a:cubicBezTo>
                    <a:pt x="407754" y="98581"/>
                    <a:pt x="409111" y="99173"/>
                    <a:pt x="410124" y="99689"/>
                  </a:cubicBezTo>
                  <a:cubicBezTo>
                    <a:pt x="410467" y="101360"/>
                    <a:pt x="411237" y="102914"/>
                    <a:pt x="412361" y="104198"/>
                  </a:cubicBezTo>
                  <a:cubicBezTo>
                    <a:pt x="413654" y="105588"/>
                    <a:pt x="415105" y="106826"/>
                    <a:pt x="416682" y="107885"/>
                  </a:cubicBezTo>
                  <a:cubicBezTo>
                    <a:pt x="417604" y="108519"/>
                    <a:pt x="418445" y="109262"/>
                    <a:pt x="419187" y="110101"/>
                  </a:cubicBezTo>
                  <a:cubicBezTo>
                    <a:pt x="420280" y="111721"/>
                    <a:pt x="421668" y="113119"/>
                    <a:pt x="423278" y="114227"/>
                  </a:cubicBezTo>
                  <a:cubicBezTo>
                    <a:pt x="425226" y="115462"/>
                    <a:pt x="427257" y="116560"/>
                    <a:pt x="429358" y="117513"/>
                  </a:cubicBezTo>
                  <a:cubicBezTo>
                    <a:pt x="431048" y="118367"/>
                    <a:pt x="432784" y="119126"/>
                    <a:pt x="434558" y="119787"/>
                  </a:cubicBezTo>
                  <a:cubicBezTo>
                    <a:pt x="434539" y="120851"/>
                    <a:pt x="434767" y="121904"/>
                    <a:pt x="435228" y="122863"/>
                  </a:cubicBezTo>
                  <a:cubicBezTo>
                    <a:pt x="434981" y="124714"/>
                    <a:pt x="435164" y="126596"/>
                    <a:pt x="435763" y="128365"/>
                  </a:cubicBezTo>
                  <a:cubicBezTo>
                    <a:pt x="436428" y="130056"/>
                    <a:pt x="437350" y="131635"/>
                    <a:pt x="438497" y="133045"/>
                  </a:cubicBezTo>
                  <a:cubicBezTo>
                    <a:pt x="438837" y="133447"/>
                    <a:pt x="439145" y="133875"/>
                    <a:pt x="439415" y="134325"/>
                  </a:cubicBezTo>
                  <a:cubicBezTo>
                    <a:pt x="439828" y="135134"/>
                    <a:pt x="440107" y="136005"/>
                    <a:pt x="440237" y="136905"/>
                  </a:cubicBezTo>
                  <a:cubicBezTo>
                    <a:pt x="439969" y="138781"/>
                    <a:pt x="439225" y="140555"/>
                    <a:pt x="438076" y="142063"/>
                  </a:cubicBezTo>
                  <a:cubicBezTo>
                    <a:pt x="436681" y="143750"/>
                    <a:pt x="435124" y="145297"/>
                    <a:pt x="433430" y="146686"/>
                  </a:cubicBezTo>
                  <a:cubicBezTo>
                    <a:pt x="430865" y="148795"/>
                    <a:pt x="428526" y="151164"/>
                    <a:pt x="426452" y="153755"/>
                  </a:cubicBezTo>
                  <a:cubicBezTo>
                    <a:pt x="424682" y="156227"/>
                    <a:pt x="423947" y="159291"/>
                    <a:pt x="424406" y="162294"/>
                  </a:cubicBezTo>
                  <a:cubicBezTo>
                    <a:pt x="422447" y="164085"/>
                    <a:pt x="420357" y="165726"/>
                    <a:pt x="418154" y="167204"/>
                  </a:cubicBezTo>
                  <a:cubicBezTo>
                    <a:pt x="417007" y="168026"/>
                    <a:pt x="415841" y="168847"/>
                    <a:pt x="414732" y="169688"/>
                  </a:cubicBezTo>
                  <a:lnTo>
                    <a:pt x="414216" y="169936"/>
                  </a:lnTo>
                  <a:cubicBezTo>
                    <a:pt x="411122" y="171740"/>
                    <a:pt x="408377" y="174082"/>
                    <a:pt x="406109" y="176852"/>
                  </a:cubicBezTo>
                  <a:cubicBezTo>
                    <a:pt x="404746" y="178533"/>
                    <a:pt x="403127" y="179991"/>
                    <a:pt x="401310" y="181170"/>
                  </a:cubicBezTo>
                  <a:cubicBezTo>
                    <a:pt x="397456" y="184026"/>
                    <a:pt x="393254" y="186381"/>
                    <a:pt x="388807" y="188181"/>
                  </a:cubicBezTo>
                  <a:cubicBezTo>
                    <a:pt x="386581" y="189417"/>
                    <a:pt x="384245" y="190441"/>
                    <a:pt x="381828" y="191238"/>
                  </a:cubicBezTo>
                  <a:lnTo>
                    <a:pt x="380547" y="191811"/>
                  </a:lnTo>
                  <a:cubicBezTo>
                    <a:pt x="376043" y="192669"/>
                    <a:pt x="371666" y="194102"/>
                    <a:pt x="367527" y="196071"/>
                  </a:cubicBezTo>
                  <a:cubicBezTo>
                    <a:pt x="365617" y="197254"/>
                    <a:pt x="363881" y="198694"/>
                    <a:pt x="362365" y="200351"/>
                  </a:cubicBezTo>
                  <a:cubicBezTo>
                    <a:pt x="361291" y="201692"/>
                    <a:pt x="360344" y="203132"/>
                    <a:pt x="359535" y="204649"/>
                  </a:cubicBezTo>
                  <a:cubicBezTo>
                    <a:pt x="358740" y="206776"/>
                    <a:pt x="356943" y="208371"/>
                    <a:pt x="354737" y="208910"/>
                  </a:cubicBezTo>
                  <a:cubicBezTo>
                    <a:pt x="345559" y="211928"/>
                    <a:pt x="339881" y="214488"/>
                    <a:pt x="336191" y="219398"/>
                  </a:cubicBezTo>
                  <a:cubicBezTo>
                    <a:pt x="334824" y="221312"/>
                    <a:pt x="333761" y="223425"/>
                    <a:pt x="333036" y="225664"/>
                  </a:cubicBezTo>
                  <a:cubicBezTo>
                    <a:pt x="332715" y="226660"/>
                    <a:pt x="332306" y="227626"/>
                    <a:pt x="331813" y="228549"/>
                  </a:cubicBezTo>
                  <a:cubicBezTo>
                    <a:pt x="328974" y="228616"/>
                    <a:pt x="326133" y="228436"/>
                    <a:pt x="323324" y="228014"/>
                  </a:cubicBezTo>
                  <a:cubicBezTo>
                    <a:pt x="321680" y="227842"/>
                    <a:pt x="320055" y="227670"/>
                    <a:pt x="318410" y="227536"/>
                  </a:cubicBezTo>
                  <a:cubicBezTo>
                    <a:pt x="316282" y="227386"/>
                    <a:pt x="314208" y="228241"/>
                    <a:pt x="312808" y="229848"/>
                  </a:cubicBezTo>
                  <a:cubicBezTo>
                    <a:pt x="311833" y="230998"/>
                    <a:pt x="311034" y="232286"/>
                    <a:pt x="310438" y="233669"/>
                  </a:cubicBezTo>
                  <a:cubicBezTo>
                    <a:pt x="309853" y="235046"/>
                    <a:pt x="309367" y="236464"/>
                    <a:pt x="308985" y="237910"/>
                  </a:cubicBezTo>
                  <a:cubicBezTo>
                    <a:pt x="308105" y="241005"/>
                    <a:pt x="307933" y="241062"/>
                    <a:pt x="307340" y="241234"/>
                  </a:cubicBezTo>
                  <a:cubicBezTo>
                    <a:pt x="305945" y="241636"/>
                    <a:pt x="304301" y="240833"/>
                    <a:pt x="301605" y="239553"/>
                  </a:cubicBezTo>
                  <a:cubicBezTo>
                    <a:pt x="300435" y="238957"/>
                    <a:pt x="299236" y="238420"/>
                    <a:pt x="298010" y="237948"/>
                  </a:cubicBezTo>
                  <a:cubicBezTo>
                    <a:pt x="295779" y="237022"/>
                    <a:pt x="293368" y="236604"/>
                    <a:pt x="290955" y="236726"/>
                  </a:cubicBezTo>
                  <a:cubicBezTo>
                    <a:pt x="289659" y="236768"/>
                    <a:pt x="288405" y="237186"/>
                    <a:pt x="287342" y="237929"/>
                  </a:cubicBezTo>
                  <a:cubicBezTo>
                    <a:pt x="285107" y="239607"/>
                    <a:pt x="283134" y="241611"/>
                    <a:pt x="281492" y="243871"/>
                  </a:cubicBezTo>
                  <a:cubicBezTo>
                    <a:pt x="280434" y="245323"/>
                    <a:pt x="279230" y="246660"/>
                    <a:pt x="277897" y="247864"/>
                  </a:cubicBezTo>
                  <a:cubicBezTo>
                    <a:pt x="275700" y="250149"/>
                    <a:pt x="272555" y="251266"/>
                    <a:pt x="269408" y="250882"/>
                  </a:cubicBezTo>
                  <a:cubicBezTo>
                    <a:pt x="266120" y="250729"/>
                    <a:pt x="260461" y="250882"/>
                    <a:pt x="254744" y="251092"/>
                  </a:cubicBezTo>
                  <a:lnTo>
                    <a:pt x="253157" y="251092"/>
                  </a:lnTo>
                  <a:cubicBezTo>
                    <a:pt x="248289" y="251293"/>
                    <a:pt x="243441" y="251828"/>
                    <a:pt x="238646" y="252697"/>
                  </a:cubicBezTo>
                  <a:lnTo>
                    <a:pt x="236313" y="253060"/>
                  </a:lnTo>
                  <a:cubicBezTo>
                    <a:pt x="235239" y="253211"/>
                    <a:pt x="234216" y="253616"/>
                    <a:pt x="233331" y="254245"/>
                  </a:cubicBezTo>
                  <a:cubicBezTo>
                    <a:pt x="231973" y="255219"/>
                    <a:pt x="230883" y="256155"/>
                    <a:pt x="229889" y="256938"/>
                  </a:cubicBezTo>
                  <a:cubicBezTo>
                    <a:pt x="228561" y="258211"/>
                    <a:pt x="226977" y="259187"/>
                    <a:pt x="225243" y="259804"/>
                  </a:cubicBezTo>
                  <a:cubicBezTo>
                    <a:pt x="224819" y="259953"/>
                    <a:pt x="224385" y="260068"/>
                    <a:pt x="223943" y="260148"/>
                  </a:cubicBezTo>
                  <a:cubicBezTo>
                    <a:pt x="220844" y="260547"/>
                    <a:pt x="217695" y="260312"/>
                    <a:pt x="214690" y="259460"/>
                  </a:cubicBezTo>
                  <a:cubicBezTo>
                    <a:pt x="209468" y="258045"/>
                    <a:pt x="204109" y="257198"/>
                    <a:pt x="198706" y="256938"/>
                  </a:cubicBezTo>
                  <a:cubicBezTo>
                    <a:pt x="197827" y="256938"/>
                    <a:pt x="196794" y="256938"/>
                    <a:pt x="195915" y="256938"/>
                  </a:cubicBezTo>
                  <a:cubicBezTo>
                    <a:pt x="191781" y="256919"/>
                    <a:pt x="187674" y="257611"/>
                    <a:pt x="183774" y="258983"/>
                  </a:cubicBezTo>
                  <a:cubicBezTo>
                    <a:pt x="182436" y="259384"/>
                    <a:pt x="180658" y="257760"/>
                    <a:pt x="177905" y="255601"/>
                  </a:cubicBezTo>
                  <a:cubicBezTo>
                    <a:pt x="177025" y="254894"/>
                    <a:pt x="176107" y="254187"/>
                    <a:pt x="175171" y="253500"/>
                  </a:cubicBezTo>
                  <a:lnTo>
                    <a:pt x="173048" y="251914"/>
                  </a:lnTo>
                  <a:cubicBezTo>
                    <a:pt x="168880" y="248781"/>
                    <a:pt x="164617" y="245552"/>
                    <a:pt x="159531" y="245552"/>
                  </a:cubicBezTo>
                  <a:cubicBezTo>
                    <a:pt x="158939" y="245548"/>
                    <a:pt x="158350" y="245611"/>
                    <a:pt x="157772" y="245743"/>
                  </a:cubicBezTo>
                  <a:cubicBezTo>
                    <a:pt x="153983" y="246708"/>
                    <a:pt x="150289" y="248018"/>
                    <a:pt x="146741" y="249660"/>
                  </a:cubicBezTo>
                  <a:cubicBezTo>
                    <a:pt x="145517" y="250265"/>
                    <a:pt x="144236" y="250745"/>
                    <a:pt x="142917" y="251092"/>
                  </a:cubicBezTo>
                  <a:cubicBezTo>
                    <a:pt x="142496" y="251207"/>
                    <a:pt x="141655" y="250672"/>
                    <a:pt x="140221" y="249946"/>
                  </a:cubicBezTo>
                  <a:cubicBezTo>
                    <a:pt x="138076" y="248850"/>
                    <a:pt x="135866" y="247879"/>
                    <a:pt x="133606" y="247042"/>
                  </a:cubicBezTo>
                  <a:cubicBezTo>
                    <a:pt x="132287" y="246584"/>
                    <a:pt x="130834" y="246163"/>
                    <a:pt x="129170" y="245724"/>
                  </a:cubicBezTo>
                  <a:cubicBezTo>
                    <a:pt x="127436" y="244784"/>
                    <a:pt x="125803" y="243670"/>
                    <a:pt x="124295" y="242400"/>
                  </a:cubicBezTo>
                  <a:cubicBezTo>
                    <a:pt x="122542" y="240734"/>
                    <a:pt x="120936" y="238917"/>
                    <a:pt x="119496" y="236974"/>
                  </a:cubicBezTo>
                  <a:cubicBezTo>
                    <a:pt x="118234" y="235388"/>
                    <a:pt x="117011" y="233822"/>
                    <a:pt x="115672" y="232389"/>
                  </a:cubicBezTo>
                  <a:cubicBezTo>
                    <a:pt x="112334" y="228528"/>
                    <a:pt x="108474" y="225152"/>
                    <a:pt x="104201" y="222359"/>
                  </a:cubicBezTo>
                  <a:cubicBezTo>
                    <a:pt x="103272" y="221797"/>
                    <a:pt x="102224" y="221457"/>
                    <a:pt x="101142" y="221366"/>
                  </a:cubicBezTo>
                  <a:cubicBezTo>
                    <a:pt x="98513" y="221196"/>
                    <a:pt x="95875" y="221196"/>
                    <a:pt x="93246" y="221366"/>
                  </a:cubicBezTo>
                  <a:cubicBezTo>
                    <a:pt x="93068" y="221356"/>
                    <a:pt x="92888" y="221356"/>
                    <a:pt x="92710" y="221366"/>
                  </a:cubicBezTo>
                  <a:cubicBezTo>
                    <a:pt x="91661" y="220710"/>
                    <a:pt x="90680" y="219948"/>
                    <a:pt x="89785" y="219092"/>
                  </a:cubicBezTo>
                  <a:cubicBezTo>
                    <a:pt x="88531" y="217501"/>
                    <a:pt x="87672" y="215634"/>
                    <a:pt x="87281" y="213648"/>
                  </a:cubicBezTo>
                  <a:cubicBezTo>
                    <a:pt x="86565" y="210895"/>
                    <a:pt x="85411" y="208275"/>
                    <a:pt x="83858" y="205891"/>
                  </a:cubicBezTo>
                  <a:lnTo>
                    <a:pt x="82596" y="204133"/>
                  </a:lnTo>
                  <a:cubicBezTo>
                    <a:pt x="82032" y="203176"/>
                    <a:pt x="81292" y="202334"/>
                    <a:pt x="80417" y="201650"/>
                  </a:cubicBezTo>
                  <a:cubicBezTo>
                    <a:pt x="79566" y="201014"/>
                    <a:pt x="78578" y="200588"/>
                    <a:pt x="77530" y="200408"/>
                  </a:cubicBezTo>
                  <a:cubicBezTo>
                    <a:pt x="74364" y="199944"/>
                    <a:pt x="71169" y="199707"/>
                    <a:pt x="67970" y="199701"/>
                  </a:cubicBezTo>
                  <a:cubicBezTo>
                    <a:pt x="66594" y="199701"/>
                    <a:pt x="65141" y="199701"/>
                    <a:pt x="63649" y="199701"/>
                  </a:cubicBezTo>
                  <a:cubicBezTo>
                    <a:pt x="60931" y="199921"/>
                    <a:pt x="58197" y="199812"/>
                    <a:pt x="55505" y="199376"/>
                  </a:cubicBezTo>
                  <a:cubicBezTo>
                    <a:pt x="54893" y="198727"/>
                    <a:pt x="53402" y="195326"/>
                    <a:pt x="52924" y="189385"/>
                  </a:cubicBezTo>
                  <a:cubicBezTo>
                    <a:pt x="52832" y="187759"/>
                    <a:pt x="52882" y="186129"/>
                    <a:pt x="53077" y="184513"/>
                  </a:cubicBezTo>
                  <a:cubicBezTo>
                    <a:pt x="53168" y="183630"/>
                    <a:pt x="53212" y="182744"/>
                    <a:pt x="53210" y="181858"/>
                  </a:cubicBezTo>
                  <a:cubicBezTo>
                    <a:pt x="53210" y="176623"/>
                    <a:pt x="49998" y="172305"/>
                    <a:pt x="43919" y="169229"/>
                  </a:cubicBezTo>
                  <a:cubicBezTo>
                    <a:pt x="41058" y="167858"/>
                    <a:pt x="38091" y="166721"/>
                    <a:pt x="35047" y="165829"/>
                  </a:cubicBezTo>
                  <a:cubicBezTo>
                    <a:pt x="32233" y="165065"/>
                    <a:pt x="29520" y="163976"/>
                    <a:pt x="26960" y="162581"/>
                  </a:cubicBezTo>
                  <a:lnTo>
                    <a:pt x="26597" y="162294"/>
                  </a:lnTo>
                  <a:lnTo>
                    <a:pt x="27075" y="161874"/>
                  </a:lnTo>
                  <a:lnTo>
                    <a:pt x="28356" y="160766"/>
                  </a:lnTo>
                  <a:cubicBezTo>
                    <a:pt x="31260" y="158682"/>
                    <a:pt x="33407" y="155713"/>
                    <a:pt x="34474" y="152303"/>
                  </a:cubicBezTo>
                  <a:cubicBezTo>
                    <a:pt x="36386" y="144508"/>
                    <a:pt x="30841" y="140324"/>
                    <a:pt x="28738" y="138739"/>
                  </a:cubicBezTo>
                  <a:lnTo>
                    <a:pt x="27094" y="137573"/>
                  </a:lnTo>
                  <a:cubicBezTo>
                    <a:pt x="26444" y="137115"/>
                    <a:pt x="25755" y="136656"/>
                    <a:pt x="25182" y="136121"/>
                  </a:cubicBezTo>
                  <a:cubicBezTo>
                    <a:pt x="25354" y="131708"/>
                    <a:pt x="22945" y="127314"/>
                    <a:pt x="20746" y="123321"/>
                  </a:cubicBezTo>
                  <a:cubicBezTo>
                    <a:pt x="19924" y="121812"/>
                    <a:pt x="19064" y="120264"/>
                    <a:pt x="18318" y="118679"/>
                  </a:cubicBezTo>
                  <a:cubicBezTo>
                    <a:pt x="17487" y="116808"/>
                    <a:pt x="16752" y="114894"/>
                    <a:pt x="16120" y="112947"/>
                  </a:cubicBezTo>
                  <a:cubicBezTo>
                    <a:pt x="15571" y="111104"/>
                    <a:pt x="14814" y="109327"/>
                    <a:pt x="13863" y="107655"/>
                  </a:cubicBezTo>
                  <a:cubicBezTo>
                    <a:pt x="13905" y="105468"/>
                    <a:pt x="14137" y="103288"/>
                    <a:pt x="14552" y="101141"/>
                  </a:cubicBezTo>
                  <a:close/>
                </a:path>
              </a:pathLst>
            </a:custGeom>
            <a:grpFill/>
            <a:ln>
              <a:solidFill>
                <a:schemeClr val="accent2"/>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Cambria"/>
                <a:ea typeface="Cambria"/>
                <a:cs typeface="Cambria"/>
                <a:sym typeface="Cambria"/>
              </a:endParaRPr>
            </a:p>
          </p:txBody>
        </p:sp>
        <p:sp>
          <p:nvSpPr>
            <p:cNvPr id="24" name="Google Shape;285;p21">
              <a:extLst>
                <a:ext uri="{FF2B5EF4-FFF2-40B4-BE49-F238E27FC236}">
                  <a16:creationId xmlns:a16="http://schemas.microsoft.com/office/drawing/2014/main" id="{7521BF0F-E931-4EE1-9EB3-7348CA00DE97}"/>
                </a:ext>
              </a:extLst>
            </p:cNvPr>
            <p:cNvSpPr/>
            <p:nvPr/>
          </p:nvSpPr>
          <p:spPr>
            <a:xfrm>
              <a:off x="4871547" y="4105901"/>
              <a:ext cx="272500" cy="182563"/>
            </a:xfrm>
            <a:custGeom>
              <a:avLst/>
              <a:gdLst/>
              <a:ahLst/>
              <a:cxnLst/>
              <a:rect l="l" t="t" r="r" b="b"/>
              <a:pathLst>
                <a:path w="272500" h="182563" extrusionOk="0">
                  <a:moveTo>
                    <a:pt x="5588" y="81856"/>
                  </a:moveTo>
                  <a:cubicBezTo>
                    <a:pt x="6006" y="81865"/>
                    <a:pt x="6425" y="81816"/>
                    <a:pt x="6830" y="81703"/>
                  </a:cubicBezTo>
                  <a:cubicBezTo>
                    <a:pt x="7597" y="82908"/>
                    <a:pt x="8238" y="84188"/>
                    <a:pt x="8742" y="85524"/>
                  </a:cubicBezTo>
                  <a:cubicBezTo>
                    <a:pt x="8171" y="85742"/>
                    <a:pt x="7637" y="86045"/>
                    <a:pt x="7155" y="86422"/>
                  </a:cubicBezTo>
                  <a:cubicBezTo>
                    <a:pt x="4852" y="88414"/>
                    <a:pt x="4219" y="91727"/>
                    <a:pt x="5626" y="94427"/>
                  </a:cubicBezTo>
                  <a:cubicBezTo>
                    <a:pt x="6502" y="95972"/>
                    <a:pt x="7974" y="97092"/>
                    <a:pt x="9698" y="97521"/>
                  </a:cubicBezTo>
                  <a:cubicBezTo>
                    <a:pt x="7429" y="98887"/>
                    <a:pt x="5993" y="101296"/>
                    <a:pt x="5874" y="103941"/>
                  </a:cubicBezTo>
                  <a:cubicBezTo>
                    <a:pt x="5282" y="113493"/>
                    <a:pt x="16371" y="114983"/>
                    <a:pt x="23082" y="115862"/>
                  </a:cubicBezTo>
                  <a:cubicBezTo>
                    <a:pt x="24841" y="116110"/>
                    <a:pt x="27498" y="116454"/>
                    <a:pt x="28817" y="116530"/>
                  </a:cubicBezTo>
                  <a:cubicBezTo>
                    <a:pt x="28817" y="117065"/>
                    <a:pt x="28817" y="117639"/>
                    <a:pt x="28683" y="118269"/>
                  </a:cubicBezTo>
                  <a:cubicBezTo>
                    <a:pt x="28014" y="128165"/>
                    <a:pt x="27460" y="135998"/>
                    <a:pt x="34018" y="137603"/>
                  </a:cubicBezTo>
                  <a:cubicBezTo>
                    <a:pt x="38251" y="138335"/>
                    <a:pt x="42604" y="137761"/>
                    <a:pt x="46502" y="135960"/>
                  </a:cubicBezTo>
                  <a:cubicBezTo>
                    <a:pt x="47936" y="138080"/>
                    <a:pt x="49886" y="140621"/>
                    <a:pt x="52372" y="143735"/>
                  </a:cubicBezTo>
                  <a:cubicBezTo>
                    <a:pt x="54857" y="146849"/>
                    <a:pt x="57343" y="149925"/>
                    <a:pt x="60976" y="149027"/>
                  </a:cubicBezTo>
                  <a:cubicBezTo>
                    <a:pt x="66520" y="149562"/>
                    <a:pt x="67916" y="151645"/>
                    <a:pt x="70975" y="156153"/>
                  </a:cubicBezTo>
                  <a:cubicBezTo>
                    <a:pt x="72122" y="157815"/>
                    <a:pt x="73346" y="159592"/>
                    <a:pt x="74799" y="161445"/>
                  </a:cubicBezTo>
                  <a:cubicBezTo>
                    <a:pt x="75426" y="162213"/>
                    <a:pt x="76244" y="162806"/>
                    <a:pt x="77169" y="163165"/>
                  </a:cubicBezTo>
                  <a:cubicBezTo>
                    <a:pt x="79347" y="163977"/>
                    <a:pt x="81467" y="164934"/>
                    <a:pt x="83517" y="166030"/>
                  </a:cubicBezTo>
                  <a:cubicBezTo>
                    <a:pt x="87341" y="168055"/>
                    <a:pt x="89100" y="167941"/>
                    <a:pt x="93306" y="166451"/>
                  </a:cubicBezTo>
                  <a:cubicBezTo>
                    <a:pt x="94185" y="166145"/>
                    <a:pt x="95332" y="165725"/>
                    <a:pt x="96900" y="165228"/>
                  </a:cubicBezTo>
                  <a:cubicBezTo>
                    <a:pt x="97072" y="165476"/>
                    <a:pt x="97225" y="165725"/>
                    <a:pt x="97416" y="165973"/>
                  </a:cubicBezTo>
                  <a:cubicBezTo>
                    <a:pt x="100361" y="170100"/>
                    <a:pt x="104376" y="175716"/>
                    <a:pt x="110475" y="176461"/>
                  </a:cubicBezTo>
                  <a:cubicBezTo>
                    <a:pt x="113700" y="176813"/>
                    <a:pt x="116922" y="175755"/>
                    <a:pt x="119308" y="173558"/>
                  </a:cubicBezTo>
                  <a:cubicBezTo>
                    <a:pt x="119853" y="173034"/>
                    <a:pt x="120504" y="172637"/>
                    <a:pt x="121220" y="172392"/>
                  </a:cubicBezTo>
                  <a:cubicBezTo>
                    <a:pt x="122657" y="173219"/>
                    <a:pt x="123950" y="174278"/>
                    <a:pt x="125043" y="175525"/>
                  </a:cubicBezTo>
                  <a:cubicBezTo>
                    <a:pt x="127911" y="178353"/>
                    <a:pt x="132022" y="182422"/>
                    <a:pt x="137910" y="182422"/>
                  </a:cubicBezTo>
                  <a:cubicBezTo>
                    <a:pt x="138979" y="182420"/>
                    <a:pt x="140044" y="182292"/>
                    <a:pt x="141084" y="182040"/>
                  </a:cubicBezTo>
                  <a:cubicBezTo>
                    <a:pt x="146820" y="180684"/>
                    <a:pt x="148445" y="175984"/>
                    <a:pt x="149286" y="172812"/>
                  </a:cubicBezTo>
                  <a:cubicBezTo>
                    <a:pt x="154773" y="173519"/>
                    <a:pt x="163874" y="174857"/>
                    <a:pt x="166207" y="175315"/>
                  </a:cubicBezTo>
                  <a:cubicBezTo>
                    <a:pt x="173166" y="176844"/>
                    <a:pt x="176799" y="170711"/>
                    <a:pt x="178940" y="167081"/>
                  </a:cubicBezTo>
                  <a:cubicBezTo>
                    <a:pt x="179208" y="166642"/>
                    <a:pt x="179533" y="166069"/>
                    <a:pt x="179915" y="165476"/>
                  </a:cubicBezTo>
                  <a:cubicBezTo>
                    <a:pt x="182305" y="168915"/>
                    <a:pt x="186320" y="173749"/>
                    <a:pt x="192916" y="171934"/>
                  </a:cubicBezTo>
                  <a:cubicBezTo>
                    <a:pt x="199512" y="170119"/>
                    <a:pt x="199837" y="164808"/>
                    <a:pt x="199283" y="160777"/>
                  </a:cubicBezTo>
                  <a:lnTo>
                    <a:pt x="202456" y="161388"/>
                  </a:lnTo>
                  <a:cubicBezTo>
                    <a:pt x="204420" y="161753"/>
                    <a:pt x="206435" y="161099"/>
                    <a:pt x="207810" y="159649"/>
                  </a:cubicBezTo>
                  <a:cubicBezTo>
                    <a:pt x="210423" y="156755"/>
                    <a:pt x="211844" y="152982"/>
                    <a:pt x="211786" y="149085"/>
                  </a:cubicBezTo>
                  <a:cubicBezTo>
                    <a:pt x="211786" y="148443"/>
                    <a:pt x="211849" y="147803"/>
                    <a:pt x="211978" y="147174"/>
                  </a:cubicBezTo>
                  <a:cubicBezTo>
                    <a:pt x="211978" y="147174"/>
                    <a:pt x="212723" y="146200"/>
                    <a:pt x="216738" y="145092"/>
                  </a:cubicBezTo>
                  <a:cubicBezTo>
                    <a:pt x="224386" y="143009"/>
                    <a:pt x="225648" y="138176"/>
                    <a:pt x="226298" y="135539"/>
                  </a:cubicBezTo>
                  <a:cubicBezTo>
                    <a:pt x="226384" y="135127"/>
                    <a:pt x="226512" y="134724"/>
                    <a:pt x="226680" y="134336"/>
                  </a:cubicBezTo>
                  <a:cubicBezTo>
                    <a:pt x="228565" y="133688"/>
                    <a:pt x="230584" y="133524"/>
                    <a:pt x="232550" y="133858"/>
                  </a:cubicBezTo>
                  <a:cubicBezTo>
                    <a:pt x="238285" y="134393"/>
                    <a:pt x="243505" y="134183"/>
                    <a:pt x="251860" y="126637"/>
                  </a:cubicBezTo>
                  <a:cubicBezTo>
                    <a:pt x="253850" y="124593"/>
                    <a:pt x="255257" y="122054"/>
                    <a:pt x="255932" y="119281"/>
                  </a:cubicBezTo>
                  <a:cubicBezTo>
                    <a:pt x="256238" y="118384"/>
                    <a:pt x="256620" y="116951"/>
                    <a:pt x="256219" y="117180"/>
                  </a:cubicBezTo>
                  <a:cubicBezTo>
                    <a:pt x="257047" y="116746"/>
                    <a:pt x="257760" y="116125"/>
                    <a:pt x="258303" y="115365"/>
                  </a:cubicBezTo>
                  <a:lnTo>
                    <a:pt x="259087" y="114238"/>
                  </a:lnTo>
                  <a:cubicBezTo>
                    <a:pt x="266734" y="103482"/>
                    <a:pt x="274535" y="92363"/>
                    <a:pt x="271954" y="81053"/>
                  </a:cubicBezTo>
                  <a:cubicBezTo>
                    <a:pt x="270616" y="75322"/>
                    <a:pt x="266677" y="70317"/>
                    <a:pt x="260215" y="66305"/>
                  </a:cubicBezTo>
                  <a:cubicBezTo>
                    <a:pt x="257825" y="61089"/>
                    <a:pt x="253485" y="57631"/>
                    <a:pt x="249585" y="54517"/>
                  </a:cubicBezTo>
                  <a:cubicBezTo>
                    <a:pt x="245264" y="51078"/>
                    <a:pt x="242587" y="48786"/>
                    <a:pt x="242339" y="45825"/>
                  </a:cubicBezTo>
                  <a:cubicBezTo>
                    <a:pt x="242109" y="43245"/>
                    <a:pt x="240809" y="39367"/>
                    <a:pt x="235934" y="35527"/>
                  </a:cubicBezTo>
                  <a:cubicBezTo>
                    <a:pt x="229108" y="30549"/>
                    <a:pt x="220941" y="27738"/>
                    <a:pt x="212494" y="27465"/>
                  </a:cubicBezTo>
                  <a:lnTo>
                    <a:pt x="212494" y="27465"/>
                  </a:lnTo>
                  <a:cubicBezTo>
                    <a:pt x="211978" y="26758"/>
                    <a:pt x="211404" y="25841"/>
                    <a:pt x="210945" y="25153"/>
                  </a:cubicBezTo>
                  <a:cubicBezTo>
                    <a:pt x="209033" y="22211"/>
                    <a:pt x="206739" y="18677"/>
                    <a:pt x="203183" y="16824"/>
                  </a:cubicBezTo>
                  <a:cubicBezTo>
                    <a:pt x="198766" y="9354"/>
                    <a:pt x="195841" y="6832"/>
                    <a:pt x="189073" y="7081"/>
                  </a:cubicBezTo>
                  <a:cubicBezTo>
                    <a:pt x="186356" y="7247"/>
                    <a:pt x="183634" y="6844"/>
                    <a:pt x="181081" y="5896"/>
                  </a:cubicBezTo>
                  <a:cubicBezTo>
                    <a:pt x="179773" y="5485"/>
                    <a:pt x="178366" y="5525"/>
                    <a:pt x="177085" y="6011"/>
                  </a:cubicBezTo>
                  <a:cubicBezTo>
                    <a:pt x="173262" y="7577"/>
                    <a:pt x="170202" y="9086"/>
                    <a:pt x="167736" y="10309"/>
                  </a:cubicBezTo>
                  <a:cubicBezTo>
                    <a:pt x="160987" y="13672"/>
                    <a:pt x="160949" y="13710"/>
                    <a:pt x="152441" y="5877"/>
                  </a:cubicBezTo>
                  <a:cubicBezTo>
                    <a:pt x="151041" y="4433"/>
                    <a:pt x="148929" y="3934"/>
                    <a:pt x="147030" y="4597"/>
                  </a:cubicBezTo>
                  <a:cubicBezTo>
                    <a:pt x="146292" y="4360"/>
                    <a:pt x="145575" y="4060"/>
                    <a:pt x="144889" y="3699"/>
                  </a:cubicBezTo>
                  <a:cubicBezTo>
                    <a:pt x="141906" y="2266"/>
                    <a:pt x="136878" y="-122"/>
                    <a:pt x="130683" y="2973"/>
                  </a:cubicBezTo>
                  <a:cubicBezTo>
                    <a:pt x="123781" y="6450"/>
                    <a:pt x="121831" y="6507"/>
                    <a:pt x="121525" y="6068"/>
                  </a:cubicBezTo>
                  <a:cubicBezTo>
                    <a:pt x="118944" y="3145"/>
                    <a:pt x="115484" y="31"/>
                    <a:pt x="107224" y="-141"/>
                  </a:cubicBezTo>
                  <a:cubicBezTo>
                    <a:pt x="106827" y="-131"/>
                    <a:pt x="106431" y="-93"/>
                    <a:pt x="106039" y="-26"/>
                  </a:cubicBezTo>
                  <a:cubicBezTo>
                    <a:pt x="101450" y="814"/>
                    <a:pt x="97474" y="3909"/>
                    <a:pt x="93612" y="6909"/>
                  </a:cubicBezTo>
                  <a:cubicBezTo>
                    <a:pt x="87149" y="11952"/>
                    <a:pt x="82848" y="14818"/>
                    <a:pt x="77360" y="13137"/>
                  </a:cubicBezTo>
                  <a:cubicBezTo>
                    <a:pt x="67801" y="10137"/>
                    <a:pt x="61128" y="9029"/>
                    <a:pt x="56903" y="12659"/>
                  </a:cubicBezTo>
                  <a:cubicBezTo>
                    <a:pt x="53079" y="15926"/>
                    <a:pt x="53844" y="20664"/>
                    <a:pt x="54322" y="23797"/>
                  </a:cubicBezTo>
                  <a:cubicBezTo>
                    <a:pt x="54322" y="24217"/>
                    <a:pt x="54475" y="24752"/>
                    <a:pt x="54552" y="25287"/>
                  </a:cubicBezTo>
                  <a:cubicBezTo>
                    <a:pt x="46445" y="25287"/>
                    <a:pt x="32450" y="25555"/>
                    <a:pt x="30557" y="27790"/>
                  </a:cubicBezTo>
                  <a:cubicBezTo>
                    <a:pt x="24152" y="33139"/>
                    <a:pt x="29487" y="40571"/>
                    <a:pt x="31781" y="43761"/>
                  </a:cubicBezTo>
                  <a:cubicBezTo>
                    <a:pt x="32182" y="44315"/>
                    <a:pt x="32737" y="45099"/>
                    <a:pt x="33215" y="45805"/>
                  </a:cubicBezTo>
                  <a:cubicBezTo>
                    <a:pt x="32186" y="46031"/>
                    <a:pt x="31146" y="46197"/>
                    <a:pt x="30098" y="46302"/>
                  </a:cubicBezTo>
                  <a:lnTo>
                    <a:pt x="26886" y="46646"/>
                  </a:lnTo>
                  <a:cubicBezTo>
                    <a:pt x="16084" y="47735"/>
                    <a:pt x="12337" y="48556"/>
                    <a:pt x="5722" y="58109"/>
                  </a:cubicBezTo>
                  <a:cubicBezTo>
                    <a:pt x="5213" y="58844"/>
                    <a:pt x="4878" y="59689"/>
                    <a:pt x="4746" y="60573"/>
                  </a:cubicBezTo>
                  <a:cubicBezTo>
                    <a:pt x="4364" y="62159"/>
                    <a:pt x="2835" y="67680"/>
                    <a:pt x="1707" y="70928"/>
                  </a:cubicBezTo>
                  <a:cubicBezTo>
                    <a:pt x="749" y="72174"/>
                    <a:pt x="160" y="73664"/>
                    <a:pt x="5" y="75226"/>
                  </a:cubicBezTo>
                  <a:cubicBezTo>
                    <a:pt x="-406" y="78449"/>
                    <a:pt x="1875" y="81397"/>
                    <a:pt x="5100" y="81808"/>
                  </a:cubicBezTo>
                  <a:cubicBezTo>
                    <a:pt x="5345" y="81840"/>
                    <a:pt x="5590" y="81856"/>
                    <a:pt x="5836" y="81856"/>
                  </a:cubicBezTo>
                  <a:close/>
                  <a:moveTo>
                    <a:pt x="15797" y="63630"/>
                  </a:moveTo>
                  <a:cubicBezTo>
                    <a:pt x="18933" y="59179"/>
                    <a:pt x="19621" y="59121"/>
                    <a:pt x="27823" y="58281"/>
                  </a:cubicBezTo>
                  <a:lnTo>
                    <a:pt x="31112" y="57937"/>
                  </a:lnTo>
                  <a:cubicBezTo>
                    <a:pt x="35815" y="57421"/>
                    <a:pt x="42354" y="56141"/>
                    <a:pt x="44705" y="50906"/>
                  </a:cubicBezTo>
                  <a:cubicBezTo>
                    <a:pt x="47057" y="45672"/>
                    <a:pt x="43787" y="41029"/>
                    <a:pt x="41245" y="37533"/>
                  </a:cubicBezTo>
                  <a:cubicBezTo>
                    <a:pt x="46158" y="37113"/>
                    <a:pt x="52468" y="36654"/>
                    <a:pt x="55660" y="36654"/>
                  </a:cubicBezTo>
                  <a:lnTo>
                    <a:pt x="55660" y="36654"/>
                  </a:lnTo>
                  <a:cubicBezTo>
                    <a:pt x="57479" y="37745"/>
                    <a:pt x="59750" y="37745"/>
                    <a:pt x="61568" y="36654"/>
                  </a:cubicBezTo>
                  <a:cubicBezTo>
                    <a:pt x="62002" y="36379"/>
                    <a:pt x="62400" y="36053"/>
                    <a:pt x="62754" y="35680"/>
                  </a:cubicBezTo>
                  <a:lnTo>
                    <a:pt x="62754" y="35680"/>
                  </a:lnTo>
                  <a:cubicBezTo>
                    <a:pt x="66883" y="31343"/>
                    <a:pt x="66080" y="25765"/>
                    <a:pt x="65545" y="22307"/>
                  </a:cubicBezTo>
                  <a:cubicBezTo>
                    <a:pt x="68275" y="22790"/>
                    <a:pt x="70965" y="23474"/>
                    <a:pt x="73594" y="24351"/>
                  </a:cubicBezTo>
                  <a:cubicBezTo>
                    <a:pt x="85295" y="28057"/>
                    <a:pt x="94071" y="21199"/>
                    <a:pt x="100475" y="16212"/>
                  </a:cubicBezTo>
                  <a:cubicBezTo>
                    <a:pt x="102563" y="14373"/>
                    <a:pt x="104900" y="12837"/>
                    <a:pt x="107416" y="11646"/>
                  </a:cubicBezTo>
                  <a:cubicBezTo>
                    <a:pt x="109415" y="11448"/>
                    <a:pt x="111375" y="12311"/>
                    <a:pt x="112578" y="13920"/>
                  </a:cubicBezTo>
                  <a:cubicBezTo>
                    <a:pt x="117835" y="19823"/>
                    <a:pt x="123227" y="19747"/>
                    <a:pt x="135635" y="13480"/>
                  </a:cubicBezTo>
                  <a:cubicBezTo>
                    <a:pt x="136534" y="13041"/>
                    <a:pt x="136974" y="13060"/>
                    <a:pt x="139631" y="14321"/>
                  </a:cubicBezTo>
                  <a:cubicBezTo>
                    <a:pt x="141686" y="15444"/>
                    <a:pt x="143952" y="16134"/>
                    <a:pt x="146285" y="16346"/>
                  </a:cubicBezTo>
                  <a:cubicBezTo>
                    <a:pt x="157431" y="26128"/>
                    <a:pt x="162249" y="26051"/>
                    <a:pt x="172650" y="20836"/>
                  </a:cubicBezTo>
                  <a:cubicBezTo>
                    <a:pt x="174562" y="19919"/>
                    <a:pt x="176607" y="18925"/>
                    <a:pt x="179246" y="17722"/>
                  </a:cubicBezTo>
                  <a:cubicBezTo>
                    <a:pt x="182471" y="18660"/>
                    <a:pt x="185834" y="19034"/>
                    <a:pt x="189188" y="18830"/>
                  </a:cubicBezTo>
                  <a:cubicBezTo>
                    <a:pt x="189666" y="18830"/>
                    <a:pt x="190067" y="18830"/>
                    <a:pt x="189914" y="18620"/>
                  </a:cubicBezTo>
                  <a:cubicBezTo>
                    <a:pt x="190220" y="18830"/>
                    <a:pt x="191233" y="19861"/>
                    <a:pt x="193853" y="24485"/>
                  </a:cubicBezTo>
                  <a:cubicBezTo>
                    <a:pt x="194608" y="25876"/>
                    <a:pt x="195923" y="26877"/>
                    <a:pt x="197466" y="27236"/>
                  </a:cubicBezTo>
                  <a:cubicBezTo>
                    <a:pt x="198839" y="28506"/>
                    <a:pt x="200007" y="29981"/>
                    <a:pt x="200927" y="31611"/>
                  </a:cubicBezTo>
                  <a:cubicBezTo>
                    <a:pt x="202393" y="34274"/>
                    <a:pt x="204399" y="36603"/>
                    <a:pt x="206815" y="38450"/>
                  </a:cubicBezTo>
                  <a:cubicBezTo>
                    <a:pt x="208007" y="39226"/>
                    <a:pt x="209444" y="39533"/>
                    <a:pt x="210850" y="39310"/>
                  </a:cubicBezTo>
                  <a:cubicBezTo>
                    <a:pt x="217541" y="38297"/>
                    <a:pt x="229835" y="44048"/>
                    <a:pt x="230561" y="46952"/>
                  </a:cubicBezTo>
                  <a:cubicBezTo>
                    <a:pt x="231249" y="55033"/>
                    <a:pt x="237272" y="59847"/>
                    <a:pt x="242033" y="63706"/>
                  </a:cubicBezTo>
                  <a:cubicBezTo>
                    <a:pt x="245474" y="66438"/>
                    <a:pt x="248724" y="69017"/>
                    <a:pt x="249680" y="72131"/>
                  </a:cubicBezTo>
                  <a:cubicBezTo>
                    <a:pt x="250120" y="73549"/>
                    <a:pt x="251093" y="74741"/>
                    <a:pt x="252395" y="75456"/>
                  </a:cubicBezTo>
                  <a:cubicBezTo>
                    <a:pt x="257022" y="78035"/>
                    <a:pt x="259622" y="80748"/>
                    <a:pt x="260291" y="83747"/>
                  </a:cubicBezTo>
                  <a:cubicBezTo>
                    <a:pt x="261725" y="90013"/>
                    <a:pt x="255397" y="99031"/>
                    <a:pt x="249279" y="107685"/>
                  </a:cubicBezTo>
                  <a:lnTo>
                    <a:pt x="249088" y="107933"/>
                  </a:lnTo>
                  <a:cubicBezTo>
                    <a:pt x="246870" y="110044"/>
                    <a:pt x="245310" y="112752"/>
                    <a:pt x="244595" y="115728"/>
                  </a:cubicBezTo>
                  <a:cubicBezTo>
                    <a:pt x="244289" y="116607"/>
                    <a:pt x="243849" y="117944"/>
                    <a:pt x="243792" y="118116"/>
                  </a:cubicBezTo>
                  <a:cubicBezTo>
                    <a:pt x="238477" y="122911"/>
                    <a:pt x="236603" y="122720"/>
                    <a:pt x="233295" y="122434"/>
                  </a:cubicBezTo>
                  <a:cubicBezTo>
                    <a:pt x="229143" y="121853"/>
                    <a:pt x="224912" y="122422"/>
                    <a:pt x="221059" y="124077"/>
                  </a:cubicBezTo>
                  <a:cubicBezTo>
                    <a:pt x="220692" y="124216"/>
                    <a:pt x="220346" y="124401"/>
                    <a:pt x="220027" y="124631"/>
                  </a:cubicBezTo>
                  <a:cubicBezTo>
                    <a:pt x="217111" y="126734"/>
                    <a:pt x="215149" y="129909"/>
                    <a:pt x="214578" y="133457"/>
                  </a:cubicBezTo>
                  <a:cubicBezTo>
                    <a:pt x="214167" y="133713"/>
                    <a:pt x="213714" y="133893"/>
                    <a:pt x="213239" y="133992"/>
                  </a:cubicBezTo>
                  <a:cubicBezTo>
                    <a:pt x="201347" y="137278"/>
                    <a:pt x="200066" y="143200"/>
                    <a:pt x="199856" y="148511"/>
                  </a:cubicBezTo>
                  <a:cubicBezTo>
                    <a:pt x="199856" y="148741"/>
                    <a:pt x="199856" y="148932"/>
                    <a:pt x="199856" y="149123"/>
                  </a:cubicBezTo>
                  <a:lnTo>
                    <a:pt x="192820" y="147747"/>
                  </a:lnTo>
                  <a:cubicBezTo>
                    <a:pt x="189723" y="147079"/>
                    <a:pt x="186672" y="149046"/>
                    <a:pt x="186004" y="152141"/>
                  </a:cubicBezTo>
                  <a:cubicBezTo>
                    <a:pt x="185936" y="152455"/>
                    <a:pt x="185893" y="152776"/>
                    <a:pt x="185880" y="153097"/>
                  </a:cubicBezTo>
                  <a:cubicBezTo>
                    <a:pt x="185880" y="153517"/>
                    <a:pt x="185880" y="153937"/>
                    <a:pt x="185880" y="154338"/>
                  </a:cubicBezTo>
                  <a:cubicBezTo>
                    <a:pt x="185402" y="153767"/>
                    <a:pt x="184878" y="153238"/>
                    <a:pt x="184312" y="152753"/>
                  </a:cubicBezTo>
                  <a:cubicBezTo>
                    <a:pt x="182859" y="151450"/>
                    <a:pt x="180842" y="150974"/>
                    <a:pt x="178959" y="151492"/>
                  </a:cubicBezTo>
                  <a:cubicBezTo>
                    <a:pt x="173548" y="152982"/>
                    <a:pt x="170719" y="157720"/>
                    <a:pt x="168673" y="161178"/>
                  </a:cubicBezTo>
                  <a:cubicBezTo>
                    <a:pt x="168195" y="161980"/>
                    <a:pt x="167545" y="163088"/>
                    <a:pt x="167048" y="163776"/>
                  </a:cubicBezTo>
                  <a:cubicBezTo>
                    <a:pt x="162440" y="162993"/>
                    <a:pt x="146935" y="160528"/>
                    <a:pt x="144373" y="160815"/>
                  </a:cubicBezTo>
                  <a:cubicBezTo>
                    <a:pt x="142459" y="160973"/>
                    <a:pt x="140750" y="162078"/>
                    <a:pt x="139822" y="163757"/>
                  </a:cubicBezTo>
                  <a:cubicBezTo>
                    <a:pt x="138933" y="165413"/>
                    <a:pt x="138289" y="167188"/>
                    <a:pt x="137910" y="169030"/>
                  </a:cubicBezTo>
                  <a:cubicBezTo>
                    <a:pt x="137738" y="169756"/>
                    <a:pt x="137490" y="170787"/>
                    <a:pt x="137910" y="170806"/>
                  </a:cubicBezTo>
                  <a:cubicBezTo>
                    <a:pt x="136916" y="171017"/>
                    <a:pt x="135616" y="169985"/>
                    <a:pt x="132882" y="167291"/>
                  </a:cubicBezTo>
                  <a:cubicBezTo>
                    <a:pt x="130473" y="164903"/>
                    <a:pt x="126363" y="160853"/>
                    <a:pt x="121028" y="160853"/>
                  </a:cubicBezTo>
                  <a:cubicBezTo>
                    <a:pt x="117524" y="161015"/>
                    <a:pt x="114211" y="162496"/>
                    <a:pt x="111756" y="164999"/>
                  </a:cubicBezTo>
                  <a:cubicBezTo>
                    <a:pt x="110456" y="164578"/>
                    <a:pt x="107798" y="160853"/>
                    <a:pt x="106651" y="159267"/>
                  </a:cubicBezTo>
                  <a:cubicBezTo>
                    <a:pt x="104452" y="156191"/>
                    <a:pt x="102712" y="153746"/>
                    <a:pt x="99672" y="153039"/>
                  </a:cubicBezTo>
                  <a:cubicBezTo>
                    <a:pt x="98713" y="152791"/>
                    <a:pt x="97707" y="152791"/>
                    <a:pt x="96747" y="153039"/>
                  </a:cubicBezTo>
                  <a:cubicBezTo>
                    <a:pt x="93038" y="154109"/>
                    <a:pt x="90744" y="154950"/>
                    <a:pt x="89100" y="155466"/>
                  </a:cubicBezTo>
                  <a:cubicBezTo>
                    <a:pt x="88920" y="155550"/>
                    <a:pt x="88734" y="155618"/>
                    <a:pt x="88545" y="155676"/>
                  </a:cubicBezTo>
                  <a:cubicBezTo>
                    <a:pt x="86599" y="154650"/>
                    <a:pt x="84603" y="153725"/>
                    <a:pt x="82561" y="152906"/>
                  </a:cubicBezTo>
                  <a:cubicBezTo>
                    <a:pt x="81701" y="151759"/>
                    <a:pt x="80955" y="150651"/>
                    <a:pt x="80228" y="149600"/>
                  </a:cubicBezTo>
                  <a:cubicBezTo>
                    <a:pt x="76730" y="144423"/>
                    <a:pt x="72772" y="138634"/>
                    <a:pt x="61874" y="137469"/>
                  </a:cubicBezTo>
                  <a:cubicBezTo>
                    <a:pt x="59962" y="135062"/>
                    <a:pt x="56559" y="130553"/>
                    <a:pt x="54991" y="128165"/>
                  </a:cubicBezTo>
                  <a:cubicBezTo>
                    <a:pt x="54825" y="126427"/>
                    <a:pt x="53875" y="124858"/>
                    <a:pt x="52410" y="123905"/>
                  </a:cubicBezTo>
                  <a:cubicBezTo>
                    <a:pt x="50558" y="122845"/>
                    <a:pt x="48303" y="122751"/>
                    <a:pt x="46369" y="123656"/>
                  </a:cubicBezTo>
                  <a:cubicBezTo>
                    <a:pt x="45126" y="124019"/>
                    <a:pt x="43864" y="124478"/>
                    <a:pt x="42545" y="124936"/>
                  </a:cubicBezTo>
                  <a:cubicBezTo>
                    <a:pt x="41226" y="125395"/>
                    <a:pt x="40633" y="125682"/>
                    <a:pt x="39639" y="125949"/>
                  </a:cubicBezTo>
                  <a:cubicBezTo>
                    <a:pt x="39639" y="123599"/>
                    <a:pt x="39887" y="120657"/>
                    <a:pt x="39983" y="119071"/>
                  </a:cubicBezTo>
                  <a:cubicBezTo>
                    <a:pt x="40327" y="114238"/>
                    <a:pt x="40442" y="112614"/>
                    <a:pt x="39371" y="110742"/>
                  </a:cubicBezTo>
                  <a:cubicBezTo>
                    <a:pt x="36771" y="106214"/>
                    <a:pt x="31131" y="105297"/>
                    <a:pt x="25051" y="104456"/>
                  </a:cubicBezTo>
                  <a:cubicBezTo>
                    <a:pt x="28550" y="103024"/>
                    <a:pt x="31876" y="100464"/>
                    <a:pt x="31131" y="95515"/>
                  </a:cubicBezTo>
                  <a:cubicBezTo>
                    <a:pt x="30289" y="89784"/>
                    <a:pt x="25070" y="88198"/>
                    <a:pt x="20654" y="87434"/>
                  </a:cubicBezTo>
                  <a:cubicBezTo>
                    <a:pt x="20632" y="86355"/>
                    <a:pt x="20504" y="85279"/>
                    <a:pt x="20271" y="84225"/>
                  </a:cubicBezTo>
                  <a:cubicBezTo>
                    <a:pt x="19178" y="79626"/>
                    <a:pt x="16935" y="75379"/>
                    <a:pt x="13752" y="71883"/>
                  </a:cubicBezTo>
                  <a:cubicBezTo>
                    <a:pt x="14625" y="69184"/>
                    <a:pt x="15308" y="66425"/>
                    <a:pt x="15797" y="63630"/>
                  </a:cubicBezTo>
                  <a:close/>
                </a:path>
              </a:pathLst>
            </a:custGeom>
            <a:grpFill/>
            <a:ln>
              <a:solidFill>
                <a:schemeClr val="accent2"/>
              </a:solid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Cambria"/>
                <a:ea typeface="Cambria"/>
                <a:cs typeface="Cambria"/>
                <a:sym typeface="Cambria"/>
              </a:endParaRPr>
            </a:p>
          </p:txBody>
        </p:sp>
      </p:grpSp>
      <p:sp>
        <p:nvSpPr>
          <p:cNvPr id="25" name="Google Shape;265;p21">
            <a:extLst>
              <a:ext uri="{FF2B5EF4-FFF2-40B4-BE49-F238E27FC236}">
                <a16:creationId xmlns:a16="http://schemas.microsoft.com/office/drawing/2014/main" id="{EC1F7D28-F374-4B7A-BC62-313280E793E5}"/>
              </a:ext>
            </a:extLst>
          </p:cNvPr>
          <p:cNvSpPr/>
          <p:nvPr/>
        </p:nvSpPr>
        <p:spPr>
          <a:xfrm>
            <a:off x="6096000" y="3584179"/>
            <a:ext cx="932755" cy="481741"/>
          </a:xfrm>
          <a:custGeom>
            <a:avLst/>
            <a:gdLst/>
            <a:ahLst/>
            <a:cxnLst/>
            <a:rect l="l" t="t" r="r" b="b"/>
            <a:pathLst>
              <a:path w="1967496" h="1016155" extrusionOk="0">
                <a:moveTo>
                  <a:pt x="1947524" y="121236"/>
                </a:moveTo>
                <a:cubicBezTo>
                  <a:pt x="1947524" y="121236"/>
                  <a:pt x="1945626" y="120288"/>
                  <a:pt x="1941828" y="118393"/>
                </a:cubicBezTo>
                <a:cubicBezTo>
                  <a:pt x="1938980" y="116498"/>
                  <a:pt x="1933917" y="113656"/>
                  <a:pt x="1927271" y="109235"/>
                </a:cubicBezTo>
                <a:cubicBezTo>
                  <a:pt x="1913663" y="100392"/>
                  <a:pt x="1894043" y="85864"/>
                  <a:pt x="1866195" y="65967"/>
                </a:cubicBezTo>
                <a:cubicBezTo>
                  <a:pt x="1852271" y="55861"/>
                  <a:pt x="1836131" y="44808"/>
                  <a:pt x="1816195" y="32807"/>
                </a:cubicBezTo>
                <a:cubicBezTo>
                  <a:pt x="1795625" y="21437"/>
                  <a:pt x="1771574" y="8804"/>
                  <a:pt x="1734549" y="2488"/>
                </a:cubicBezTo>
                <a:cubicBezTo>
                  <a:pt x="1715878" y="-354"/>
                  <a:pt x="1693093" y="-1933"/>
                  <a:pt x="1665877" y="4383"/>
                </a:cubicBezTo>
                <a:cubicBezTo>
                  <a:pt x="1652270" y="7541"/>
                  <a:pt x="1637713" y="12278"/>
                  <a:pt x="1623789" y="19858"/>
                </a:cubicBezTo>
                <a:cubicBezTo>
                  <a:pt x="1616510" y="23332"/>
                  <a:pt x="1609865" y="27754"/>
                  <a:pt x="1602903" y="32491"/>
                </a:cubicBezTo>
                <a:lnTo>
                  <a:pt x="1600371" y="34386"/>
                </a:lnTo>
                <a:lnTo>
                  <a:pt x="1599105" y="35333"/>
                </a:lnTo>
                <a:cubicBezTo>
                  <a:pt x="1591510" y="42913"/>
                  <a:pt x="1596573" y="37544"/>
                  <a:pt x="1594991" y="39439"/>
                </a:cubicBezTo>
                <a:lnTo>
                  <a:pt x="1592143" y="40070"/>
                </a:lnTo>
                <a:cubicBezTo>
                  <a:pt x="1587396" y="44492"/>
                  <a:pt x="1578852" y="54282"/>
                  <a:pt x="1576320" y="57125"/>
                </a:cubicBezTo>
                <a:cubicBezTo>
                  <a:pt x="1561130" y="75442"/>
                  <a:pt x="1553535" y="89338"/>
                  <a:pt x="1546890" y="100707"/>
                </a:cubicBezTo>
                <a:cubicBezTo>
                  <a:pt x="1541826" y="109866"/>
                  <a:pt x="1536447" y="119025"/>
                  <a:pt x="1531383" y="128184"/>
                </a:cubicBezTo>
                <a:cubicBezTo>
                  <a:pt x="1522839" y="143027"/>
                  <a:pt x="1515244" y="153765"/>
                  <a:pt x="1507965" y="162608"/>
                </a:cubicBezTo>
                <a:cubicBezTo>
                  <a:pt x="1493092" y="180609"/>
                  <a:pt x="1478218" y="191979"/>
                  <a:pt x="1462079" y="200822"/>
                </a:cubicBezTo>
                <a:cubicBezTo>
                  <a:pt x="1446256" y="209665"/>
                  <a:pt x="1429168" y="216297"/>
                  <a:pt x="1408598" y="219771"/>
                </a:cubicBezTo>
                <a:cubicBezTo>
                  <a:pt x="1368408" y="227666"/>
                  <a:pt x="1315560" y="221666"/>
                  <a:pt x="1262395" y="215349"/>
                </a:cubicBezTo>
                <a:cubicBezTo>
                  <a:pt x="1235496" y="212191"/>
                  <a:pt x="1208597" y="209033"/>
                  <a:pt x="1182648" y="209665"/>
                </a:cubicBezTo>
                <a:cubicBezTo>
                  <a:pt x="1179483" y="209665"/>
                  <a:pt x="1176318" y="209980"/>
                  <a:pt x="1172837" y="209980"/>
                </a:cubicBezTo>
                <a:lnTo>
                  <a:pt x="1168090" y="210296"/>
                </a:lnTo>
                <a:lnTo>
                  <a:pt x="1165875" y="210612"/>
                </a:lnTo>
                <a:lnTo>
                  <a:pt x="1165242" y="210612"/>
                </a:lnTo>
                <a:cubicBezTo>
                  <a:pt x="1162711" y="211875"/>
                  <a:pt x="1168090" y="209033"/>
                  <a:pt x="1167141" y="209349"/>
                </a:cubicBezTo>
                <a:lnTo>
                  <a:pt x="1165559" y="209665"/>
                </a:lnTo>
                <a:cubicBezTo>
                  <a:pt x="1161128" y="210296"/>
                  <a:pt x="1156698" y="210928"/>
                  <a:pt x="1152268" y="211875"/>
                </a:cubicBezTo>
                <a:cubicBezTo>
                  <a:pt x="1151002" y="212191"/>
                  <a:pt x="1150369" y="212191"/>
                  <a:pt x="1149736" y="212191"/>
                </a:cubicBezTo>
                <a:lnTo>
                  <a:pt x="1147837" y="211875"/>
                </a:lnTo>
                <a:cubicBezTo>
                  <a:pt x="1146571" y="211875"/>
                  <a:pt x="1145622" y="211560"/>
                  <a:pt x="1144356" y="211560"/>
                </a:cubicBezTo>
                <a:cubicBezTo>
                  <a:pt x="1142457" y="211560"/>
                  <a:pt x="1139293" y="211875"/>
                  <a:pt x="1136445" y="212191"/>
                </a:cubicBezTo>
                <a:lnTo>
                  <a:pt x="1127584" y="213770"/>
                </a:lnTo>
                <a:cubicBezTo>
                  <a:pt x="1121571" y="214718"/>
                  <a:pt x="1115875" y="216297"/>
                  <a:pt x="1110179" y="217876"/>
                </a:cubicBezTo>
                <a:cubicBezTo>
                  <a:pt x="1087077" y="224508"/>
                  <a:pt x="1065558" y="237457"/>
                  <a:pt x="1042773" y="250089"/>
                </a:cubicBezTo>
                <a:cubicBezTo>
                  <a:pt x="1019989" y="263038"/>
                  <a:pt x="997204" y="277250"/>
                  <a:pt x="973786" y="292093"/>
                </a:cubicBezTo>
                <a:cubicBezTo>
                  <a:pt x="927267" y="322096"/>
                  <a:pt x="880114" y="355888"/>
                  <a:pt x="832013" y="391260"/>
                </a:cubicBezTo>
                <a:cubicBezTo>
                  <a:pt x="784228" y="426316"/>
                  <a:pt x="734861" y="462003"/>
                  <a:pt x="684228" y="489163"/>
                </a:cubicBezTo>
                <a:cubicBezTo>
                  <a:pt x="633911" y="516955"/>
                  <a:pt x="582012" y="536852"/>
                  <a:pt x="532961" y="542537"/>
                </a:cubicBezTo>
                <a:cubicBezTo>
                  <a:pt x="484227" y="548221"/>
                  <a:pt x="437707" y="540642"/>
                  <a:pt x="400682" y="520745"/>
                </a:cubicBezTo>
                <a:cubicBezTo>
                  <a:pt x="382011" y="510955"/>
                  <a:pt x="365555" y="498638"/>
                  <a:pt x="351631" y="484742"/>
                </a:cubicBezTo>
                <a:cubicBezTo>
                  <a:pt x="337390" y="470846"/>
                  <a:pt x="326314" y="455371"/>
                  <a:pt x="316188" y="439896"/>
                </a:cubicBezTo>
                <a:cubicBezTo>
                  <a:pt x="313656" y="435790"/>
                  <a:pt x="311125" y="431685"/>
                  <a:pt x="308593" y="427579"/>
                </a:cubicBezTo>
                <a:cubicBezTo>
                  <a:pt x="306378" y="425684"/>
                  <a:pt x="304479" y="424105"/>
                  <a:pt x="301631" y="420631"/>
                </a:cubicBezTo>
                <a:cubicBezTo>
                  <a:pt x="299099" y="417789"/>
                  <a:pt x="296251" y="414946"/>
                  <a:pt x="293719" y="412104"/>
                </a:cubicBezTo>
                <a:cubicBezTo>
                  <a:pt x="288340" y="406419"/>
                  <a:pt x="282643" y="400734"/>
                  <a:pt x="275365" y="395050"/>
                </a:cubicBezTo>
                <a:cubicBezTo>
                  <a:pt x="268086" y="389365"/>
                  <a:pt x="259542" y="383049"/>
                  <a:pt x="247200" y="378627"/>
                </a:cubicBezTo>
                <a:cubicBezTo>
                  <a:pt x="235491" y="374206"/>
                  <a:pt x="220618" y="373890"/>
                  <a:pt x="210175" y="376732"/>
                </a:cubicBezTo>
                <a:cubicBezTo>
                  <a:pt x="199415" y="379575"/>
                  <a:pt x="192453" y="384312"/>
                  <a:pt x="187073" y="388418"/>
                </a:cubicBezTo>
                <a:cubicBezTo>
                  <a:pt x="176314" y="396945"/>
                  <a:pt x="170618" y="404208"/>
                  <a:pt x="164921" y="410841"/>
                </a:cubicBezTo>
                <a:cubicBezTo>
                  <a:pt x="154162" y="423789"/>
                  <a:pt x="145617" y="433264"/>
                  <a:pt x="137706" y="439580"/>
                </a:cubicBezTo>
                <a:cubicBezTo>
                  <a:pt x="129795" y="445896"/>
                  <a:pt x="122833" y="448423"/>
                  <a:pt x="119035" y="448107"/>
                </a:cubicBezTo>
                <a:cubicBezTo>
                  <a:pt x="114921" y="448107"/>
                  <a:pt x="113972" y="445896"/>
                  <a:pt x="113339" y="444633"/>
                </a:cubicBezTo>
                <a:cubicBezTo>
                  <a:pt x="112706" y="443370"/>
                  <a:pt x="112706" y="442107"/>
                  <a:pt x="112706" y="442107"/>
                </a:cubicBezTo>
                <a:cubicBezTo>
                  <a:pt x="111440" y="411156"/>
                  <a:pt x="85491" y="386838"/>
                  <a:pt x="54161" y="388102"/>
                </a:cubicBezTo>
                <a:cubicBezTo>
                  <a:pt x="23149" y="389365"/>
                  <a:pt x="-1219" y="415262"/>
                  <a:pt x="47" y="446528"/>
                </a:cubicBezTo>
                <a:cubicBezTo>
                  <a:pt x="997" y="474320"/>
                  <a:pt x="22516" y="496743"/>
                  <a:pt x="49414" y="500217"/>
                </a:cubicBezTo>
                <a:lnTo>
                  <a:pt x="91503" y="505586"/>
                </a:lnTo>
                <a:cubicBezTo>
                  <a:pt x="91503" y="505586"/>
                  <a:pt x="95617" y="506218"/>
                  <a:pt x="103212" y="506218"/>
                </a:cubicBezTo>
                <a:cubicBezTo>
                  <a:pt x="110807" y="506218"/>
                  <a:pt x="122833" y="504954"/>
                  <a:pt x="134541" y="499901"/>
                </a:cubicBezTo>
                <a:cubicBezTo>
                  <a:pt x="158276" y="490427"/>
                  <a:pt x="178213" y="469583"/>
                  <a:pt x="202896" y="454423"/>
                </a:cubicBezTo>
                <a:cubicBezTo>
                  <a:pt x="208909" y="450950"/>
                  <a:pt x="215554" y="448107"/>
                  <a:pt x="219668" y="448107"/>
                </a:cubicBezTo>
                <a:cubicBezTo>
                  <a:pt x="221567" y="448423"/>
                  <a:pt x="222833" y="449370"/>
                  <a:pt x="220934" y="450950"/>
                </a:cubicBezTo>
                <a:cubicBezTo>
                  <a:pt x="219352" y="452529"/>
                  <a:pt x="213972" y="453792"/>
                  <a:pt x="210175" y="453476"/>
                </a:cubicBezTo>
                <a:cubicBezTo>
                  <a:pt x="206377" y="453160"/>
                  <a:pt x="204795" y="453476"/>
                  <a:pt x="203846" y="455055"/>
                </a:cubicBezTo>
                <a:cubicBezTo>
                  <a:pt x="202580" y="456634"/>
                  <a:pt x="202263" y="459161"/>
                  <a:pt x="201630" y="462319"/>
                </a:cubicBezTo>
                <a:cubicBezTo>
                  <a:pt x="201314" y="463898"/>
                  <a:pt x="201314" y="465793"/>
                  <a:pt x="200681" y="467372"/>
                </a:cubicBezTo>
                <a:cubicBezTo>
                  <a:pt x="200048" y="468319"/>
                  <a:pt x="200048" y="471478"/>
                  <a:pt x="200048" y="474320"/>
                </a:cubicBezTo>
                <a:cubicBezTo>
                  <a:pt x="200048" y="474636"/>
                  <a:pt x="199415" y="473057"/>
                  <a:pt x="199732" y="474004"/>
                </a:cubicBezTo>
                <a:lnTo>
                  <a:pt x="200048" y="474636"/>
                </a:lnTo>
                <a:lnTo>
                  <a:pt x="200365" y="475583"/>
                </a:lnTo>
                <a:lnTo>
                  <a:pt x="200997" y="477794"/>
                </a:lnTo>
                <a:lnTo>
                  <a:pt x="202263" y="482215"/>
                </a:lnTo>
                <a:cubicBezTo>
                  <a:pt x="203213" y="485058"/>
                  <a:pt x="204162" y="487900"/>
                  <a:pt x="205111" y="491058"/>
                </a:cubicBezTo>
                <a:cubicBezTo>
                  <a:pt x="221251" y="537484"/>
                  <a:pt x="246251" y="589594"/>
                  <a:pt x="284859" y="642651"/>
                </a:cubicBezTo>
                <a:cubicBezTo>
                  <a:pt x="323466" y="695708"/>
                  <a:pt x="376315" y="748450"/>
                  <a:pt x="440556" y="795191"/>
                </a:cubicBezTo>
                <a:cubicBezTo>
                  <a:pt x="504480" y="842248"/>
                  <a:pt x="579164" y="884883"/>
                  <a:pt x="659860" y="920255"/>
                </a:cubicBezTo>
                <a:cubicBezTo>
                  <a:pt x="740557" y="954995"/>
                  <a:pt x="827266" y="983418"/>
                  <a:pt x="916191" y="999841"/>
                </a:cubicBezTo>
                <a:cubicBezTo>
                  <a:pt x="1004799" y="1016579"/>
                  <a:pt x="1094989" y="1020369"/>
                  <a:pt x="1182964" y="1011526"/>
                </a:cubicBezTo>
                <a:cubicBezTo>
                  <a:pt x="1226952" y="1006789"/>
                  <a:pt x="1270623" y="999525"/>
                  <a:pt x="1313344" y="988472"/>
                </a:cubicBezTo>
                <a:cubicBezTo>
                  <a:pt x="1356066" y="977418"/>
                  <a:pt x="1399104" y="964469"/>
                  <a:pt x="1438661" y="942678"/>
                </a:cubicBezTo>
                <a:cubicBezTo>
                  <a:pt x="1448471" y="937309"/>
                  <a:pt x="1458598" y="931624"/>
                  <a:pt x="1468092" y="925308"/>
                </a:cubicBezTo>
                <a:lnTo>
                  <a:pt x="1482649" y="915518"/>
                </a:lnTo>
                <a:lnTo>
                  <a:pt x="1497522" y="904780"/>
                </a:lnTo>
                <a:cubicBezTo>
                  <a:pt x="1500370" y="902885"/>
                  <a:pt x="1502902" y="900674"/>
                  <a:pt x="1505434" y="898779"/>
                </a:cubicBezTo>
                <a:lnTo>
                  <a:pt x="1509548" y="895621"/>
                </a:lnTo>
                <a:cubicBezTo>
                  <a:pt x="1511130" y="894674"/>
                  <a:pt x="1512079" y="893726"/>
                  <a:pt x="1512712" y="892779"/>
                </a:cubicBezTo>
                <a:cubicBezTo>
                  <a:pt x="1515877" y="889936"/>
                  <a:pt x="1519041" y="886462"/>
                  <a:pt x="1522206" y="883304"/>
                </a:cubicBezTo>
                <a:lnTo>
                  <a:pt x="1523472" y="882041"/>
                </a:lnTo>
                <a:cubicBezTo>
                  <a:pt x="1523155" y="882041"/>
                  <a:pt x="1528852" y="878883"/>
                  <a:pt x="1526953" y="879830"/>
                </a:cubicBezTo>
                <a:lnTo>
                  <a:pt x="1527902" y="879199"/>
                </a:lnTo>
                <a:lnTo>
                  <a:pt x="1531067" y="876356"/>
                </a:lnTo>
                <a:lnTo>
                  <a:pt x="1537396" y="870356"/>
                </a:lnTo>
                <a:cubicBezTo>
                  <a:pt x="1541510" y="866566"/>
                  <a:pt x="1545940" y="862460"/>
                  <a:pt x="1549738" y="858355"/>
                </a:cubicBezTo>
                <a:cubicBezTo>
                  <a:pt x="1582649" y="825825"/>
                  <a:pt x="1612396" y="787611"/>
                  <a:pt x="1639295" y="746555"/>
                </a:cubicBezTo>
                <a:cubicBezTo>
                  <a:pt x="1693093" y="664758"/>
                  <a:pt x="1735498" y="572539"/>
                  <a:pt x="1766827" y="483479"/>
                </a:cubicBezTo>
                <a:cubicBezTo>
                  <a:pt x="1782017" y="438633"/>
                  <a:pt x="1794676" y="394418"/>
                  <a:pt x="1801954" y="351783"/>
                </a:cubicBezTo>
                <a:cubicBezTo>
                  <a:pt x="1809233" y="309147"/>
                  <a:pt x="1810498" y="268091"/>
                  <a:pt x="1807967" y="235246"/>
                </a:cubicBezTo>
                <a:cubicBezTo>
                  <a:pt x="1806701" y="218823"/>
                  <a:pt x="1804802" y="204296"/>
                  <a:pt x="1802271" y="194821"/>
                </a:cubicBezTo>
                <a:cubicBezTo>
                  <a:pt x="1801005" y="190084"/>
                  <a:pt x="1799422" y="186926"/>
                  <a:pt x="1796891" y="186610"/>
                </a:cubicBezTo>
                <a:cubicBezTo>
                  <a:pt x="1794359" y="186294"/>
                  <a:pt x="1791511" y="189136"/>
                  <a:pt x="1783283" y="197664"/>
                </a:cubicBezTo>
                <a:cubicBezTo>
                  <a:pt x="1782334" y="197979"/>
                  <a:pt x="1776005" y="205875"/>
                  <a:pt x="1772840" y="207770"/>
                </a:cubicBezTo>
                <a:lnTo>
                  <a:pt x="1773789" y="205559"/>
                </a:lnTo>
                <a:cubicBezTo>
                  <a:pt x="1772207" y="207138"/>
                  <a:pt x="1777587" y="201453"/>
                  <a:pt x="1770308" y="208717"/>
                </a:cubicBezTo>
                <a:lnTo>
                  <a:pt x="1769992" y="209033"/>
                </a:lnTo>
                <a:lnTo>
                  <a:pt x="1769043" y="209349"/>
                </a:lnTo>
                <a:cubicBezTo>
                  <a:pt x="1766511" y="210296"/>
                  <a:pt x="1763979" y="210612"/>
                  <a:pt x="1761764" y="210928"/>
                </a:cubicBezTo>
                <a:cubicBezTo>
                  <a:pt x="1757017" y="211560"/>
                  <a:pt x="1752903" y="211244"/>
                  <a:pt x="1749739" y="209980"/>
                </a:cubicBezTo>
                <a:cubicBezTo>
                  <a:pt x="1743409" y="207770"/>
                  <a:pt x="1742777" y="202717"/>
                  <a:pt x="1745308" y="198611"/>
                </a:cubicBezTo>
                <a:cubicBezTo>
                  <a:pt x="1751005" y="190400"/>
                  <a:pt x="1766827" y="184715"/>
                  <a:pt x="1782017" y="181557"/>
                </a:cubicBezTo>
                <a:cubicBezTo>
                  <a:pt x="1797840" y="178083"/>
                  <a:pt x="1814296" y="177135"/>
                  <a:pt x="1829486" y="176504"/>
                </a:cubicBezTo>
                <a:cubicBezTo>
                  <a:pt x="1859866" y="176188"/>
                  <a:pt x="1884866" y="179030"/>
                  <a:pt x="1902587" y="180925"/>
                </a:cubicBezTo>
                <a:cubicBezTo>
                  <a:pt x="1911765" y="182188"/>
                  <a:pt x="1918727" y="183136"/>
                  <a:pt x="1923474" y="183452"/>
                </a:cubicBezTo>
                <a:cubicBezTo>
                  <a:pt x="1927904" y="183768"/>
                  <a:pt x="1930119" y="184083"/>
                  <a:pt x="1930119" y="184083"/>
                </a:cubicBezTo>
                <a:cubicBezTo>
                  <a:pt x="1948790" y="185978"/>
                  <a:pt x="1965246" y="172714"/>
                  <a:pt x="1967461" y="154081"/>
                </a:cubicBezTo>
                <a:cubicBezTo>
                  <a:pt x="1968094" y="140816"/>
                  <a:pt x="1960183" y="127552"/>
                  <a:pt x="1947524" y="121236"/>
                </a:cubicBezTo>
                <a:lnTo>
                  <a:pt x="1947524" y="121236"/>
                </a:lnTo>
                <a:close/>
              </a:path>
            </a:pathLst>
          </a:custGeom>
          <a:solidFill>
            <a:srgbClr val="72BDC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Cambria"/>
              <a:ea typeface="Cambria"/>
              <a:cs typeface="Cambria"/>
              <a:sym typeface="Cambria"/>
            </a:endParaRPr>
          </a:p>
        </p:txBody>
      </p:sp>
      <p:sp>
        <p:nvSpPr>
          <p:cNvPr id="26" name="Google Shape;266;p21">
            <a:extLst>
              <a:ext uri="{FF2B5EF4-FFF2-40B4-BE49-F238E27FC236}">
                <a16:creationId xmlns:a16="http://schemas.microsoft.com/office/drawing/2014/main" id="{580E90AE-19CB-4DBD-970F-2A0229ADF779}"/>
              </a:ext>
            </a:extLst>
          </p:cNvPr>
          <p:cNvSpPr/>
          <p:nvPr/>
        </p:nvSpPr>
        <p:spPr>
          <a:xfrm rot="9946851">
            <a:off x="6245023" y="4718531"/>
            <a:ext cx="914006" cy="568896"/>
          </a:xfrm>
          <a:custGeom>
            <a:avLst/>
            <a:gdLst/>
            <a:ahLst/>
            <a:cxnLst/>
            <a:rect l="l" t="t" r="r" b="b"/>
            <a:pathLst>
              <a:path w="1457141" h="621526" extrusionOk="0">
                <a:moveTo>
                  <a:pt x="0" y="469267"/>
                </a:moveTo>
                <a:cubicBezTo>
                  <a:pt x="0" y="469267"/>
                  <a:pt x="129107" y="452500"/>
                  <a:pt x="355045" y="199316"/>
                </a:cubicBezTo>
                <a:cubicBezTo>
                  <a:pt x="580982" y="-53449"/>
                  <a:pt x="677813" y="31225"/>
                  <a:pt x="855545" y="5655"/>
                </a:cubicBezTo>
                <a:cubicBezTo>
                  <a:pt x="1033277" y="-19915"/>
                  <a:pt x="1210590" y="47573"/>
                  <a:pt x="1291491" y="81526"/>
                </a:cubicBezTo>
                <a:cubicBezTo>
                  <a:pt x="1371973" y="115061"/>
                  <a:pt x="1491440" y="115061"/>
                  <a:pt x="1447845" y="165781"/>
                </a:cubicBezTo>
                <a:cubicBezTo>
                  <a:pt x="1404250" y="216502"/>
                  <a:pt x="1146036" y="286924"/>
                  <a:pt x="1073518" y="234527"/>
                </a:cubicBezTo>
                <a:cubicBezTo>
                  <a:pt x="1001000" y="182129"/>
                  <a:pt x="823268" y="244587"/>
                  <a:pt x="766679" y="234527"/>
                </a:cubicBezTo>
                <a:cubicBezTo>
                  <a:pt x="710090" y="224466"/>
                  <a:pt x="581402" y="266804"/>
                  <a:pt x="492536" y="308721"/>
                </a:cubicBezTo>
                <a:cubicBezTo>
                  <a:pt x="403670" y="351059"/>
                  <a:pt x="258214" y="384593"/>
                  <a:pt x="217973" y="418127"/>
                </a:cubicBezTo>
                <a:cubicBezTo>
                  <a:pt x="177732" y="451662"/>
                  <a:pt x="161384" y="477231"/>
                  <a:pt x="225938" y="510766"/>
                </a:cubicBezTo>
                <a:cubicBezTo>
                  <a:pt x="290491" y="544300"/>
                  <a:pt x="363428" y="493999"/>
                  <a:pt x="492536" y="485615"/>
                </a:cubicBezTo>
                <a:cubicBezTo>
                  <a:pt x="621643" y="477231"/>
                  <a:pt x="686196" y="434894"/>
                  <a:pt x="831232" y="434894"/>
                </a:cubicBezTo>
                <a:cubicBezTo>
                  <a:pt x="976688" y="434894"/>
                  <a:pt x="1000581" y="384174"/>
                  <a:pt x="1161965" y="409744"/>
                </a:cubicBezTo>
                <a:cubicBezTo>
                  <a:pt x="1323349" y="434894"/>
                  <a:pt x="1395867" y="483100"/>
                  <a:pt x="1403831" y="522503"/>
                </a:cubicBezTo>
                <a:cubicBezTo>
                  <a:pt x="1411796" y="561486"/>
                  <a:pt x="1444072" y="612207"/>
                  <a:pt x="1250412" y="620591"/>
                </a:cubicBezTo>
                <a:cubicBezTo>
                  <a:pt x="1056751" y="628974"/>
                  <a:pt x="879019" y="578254"/>
                  <a:pt x="798536" y="578254"/>
                </a:cubicBezTo>
                <a:cubicBezTo>
                  <a:pt x="718054" y="578254"/>
                  <a:pt x="661465" y="561486"/>
                  <a:pt x="492116" y="578254"/>
                </a:cubicBezTo>
                <a:cubicBezTo>
                  <a:pt x="322349" y="595021"/>
                  <a:pt x="233902" y="637358"/>
                  <a:pt x="169348" y="586637"/>
                </a:cubicBezTo>
                <a:cubicBezTo>
                  <a:pt x="104795" y="536755"/>
                  <a:pt x="0" y="469267"/>
                  <a:pt x="0" y="46926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dirty="0">
              <a:solidFill>
                <a:schemeClr val="dk1"/>
              </a:solidFill>
              <a:latin typeface="Cambria"/>
              <a:ea typeface="Cambria"/>
              <a:cs typeface="Cambria"/>
              <a:sym typeface="Cambria"/>
            </a:endParaRPr>
          </a:p>
        </p:txBody>
      </p:sp>
      <p:sp>
        <p:nvSpPr>
          <p:cNvPr id="28" name="TextBox 27">
            <a:extLst>
              <a:ext uri="{FF2B5EF4-FFF2-40B4-BE49-F238E27FC236}">
                <a16:creationId xmlns:a16="http://schemas.microsoft.com/office/drawing/2014/main" id="{22AD27AE-7676-420C-AC0D-F194289F8479}"/>
              </a:ext>
            </a:extLst>
          </p:cNvPr>
          <p:cNvSpPr txBox="1"/>
          <p:nvPr/>
        </p:nvSpPr>
        <p:spPr>
          <a:xfrm>
            <a:off x="1149552" y="2079842"/>
            <a:ext cx="5161373" cy="3170099"/>
          </a:xfrm>
          <a:prstGeom prst="rect">
            <a:avLst/>
          </a:prstGeom>
          <a:noFill/>
        </p:spPr>
        <p:txBody>
          <a:bodyPr wrap="square" rtlCol="0">
            <a:spAutoFit/>
          </a:bodyPr>
          <a:lstStyle/>
          <a:p>
            <a:pPr marL="285750" indent="-285750">
              <a:spcAft>
                <a:spcPts val="2400"/>
              </a:spcAft>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we measured fish lengths</a:t>
            </a:r>
          </a:p>
          <a:p>
            <a:pPr marL="285750" indent="-285750">
              <a:spcAft>
                <a:spcPts val="2400"/>
              </a:spcAft>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we aged fish otoliths</a:t>
            </a:r>
          </a:p>
          <a:p>
            <a:pPr marL="285750" indent="-285750">
              <a:spcAft>
                <a:spcPts val="2400"/>
              </a:spcAft>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we collected stomach contents</a:t>
            </a:r>
          </a:p>
          <a:p>
            <a:pPr marL="285750" indent="-285750">
              <a:spcAft>
                <a:spcPts val="2400"/>
              </a:spcAft>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we collected gonads</a:t>
            </a:r>
          </a:p>
        </p:txBody>
      </p:sp>
      <p:pic>
        <p:nvPicPr>
          <p:cNvPr id="3" name="Picture 2">
            <a:extLst>
              <a:ext uri="{FF2B5EF4-FFF2-40B4-BE49-F238E27FC236}">
                <a16:creationId xmlns:a16="http://schemas.microsoft.com/office/drawing/2014/main" id="{D92537C6-619E-4741-88F9-BC491FB9CCEA}"/>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25"/>
                    </a14:imgEffect>
                  </a14:imgLayer>
                </a14:imgProps>
              </a:ext>
            </a:extLst>
          </a:blip>
          <a:stretch>
            <a:fillRect/>
          </a:stretch>
        </p:blipFill>
        <p:spPr>
          <a:xfrm>
            <a:off x="1089801" y="2019587"/>
            <a:ext cx="5267401" cy="3371380"/>
          </a:xfrm>
          <a:prstGeom prst="rect">
            <a:avLst/>
          </a:prstGeom>
        </p:spPr>
      </p:pic>
    </p:spTree>
    <p:extLst>
      <p:ext uri="{BB962C8B-B14F-4D97-AF65-F5344CB8AC3E}">
        <p14:creationId xmlns:p14="http://schemas.microsoft.com/office/powerpoint/2010/main" val="709058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0" presetClass="exit" presetSubtype="0" fill="hold" grpId="0" nodeType="withEffect">
                                  <p:stCondLst>
                                    <p:cond delay="0"/>
                                  </p:stCondLst>
                                  <p:childTnLst>
                                    <p:animEffect transition="out" filter="fade">
                                      <p:cBhvr>
                                        <p:cTn id="20" dur="200"/>
                                        <p:tgtEl>
                                          <p:spTgt spid="28"/>
                                        </p:tgtEl>
                                      </p:cBhvr>
                                    </p:animEffect>
                                    <p:set>
                                      <p:cBhvr>
                                        <p:cTn id="21" dur="1" fill="hold">
                                          <p:stCondLst>
                                            <p:cond delay="199"/>
                                          </p:stCondLst>
                                        </p:cTn>
                                        <p:tgtEl>
                                          <p:spTgt spid="28"/>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5" grpId="0" animBg="1"/>
      <p:bldP spid="26" grpId="0" animBg="1"/>
      <p:bldP spid="2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799D5-83CC-428D-AACE-59A3864461B7}"/>
              </a:ext>
            </a:extLst>
          </p:cNvPr>
          <p:cNvSpPr>
            <a:spLocks noGrp="1"/>
          </p:cNvSpPr>
          <p:nvPr>
            <p:ph type="title"/>
          </p:nvPr>
        </p:nvSpPr>
        <p:spPr/>
        <p:txBody>
          <a:bodyPr/>
          <a:lstStyle/>
          <a:p>
            <a:r>
              <a:rPr lang="en-US" dirty="0"/>
              <a:t>Use icons</a:t>
            </a:r>
          </a:p>
        </p:txBody>
      </p:sp>
      <p:graphicFrame>
        <p:nvGraphicFramePr>
          <p:cNvPr id="4" name="Table 4">
            <a:extLst>
              <a:ext uri="{FF2B5EF4-FFF2-40B4-BE49-F238E27FC236}">
                <a16:creationId xmlns:a16="http://schemas.microsoft.com/office/drawing/2014/main" id="{453D8FB4-00A6-44E5-9655-838117EE71EE}"/>
              </a:ext>
            </a:extLst>
          </p:cNvPr>
          <p:cNvGraphicFramePr>
            <a:graphicFrameLocks noGrp="1"/>
          </p:cNvGraphicFramePr>
          <p:nvPr>
            <p:ph idx="1"/>
            <p:extLst>
              <p:ext uri="{D42A27DB-BD31-4B8C-83A1-F6EECF244321}">
                <p14:modId xmlns:p14="http://schemas.microsoft.com/office/powerpoint/2010/main" val="1450863623"/>
              </p:ext>
            </p:extLst>
          </p:nvPr>
        </p:nvGraphicFramePr>
        <p:xfrm>
          <a:off x="838200" y="1825625"/>
          <a:ext cx="10515597" cy="1112520"/>
        </p:xfrm>
        <a:graphic>
          <a:graphicData uri="http://schemas.openxmlformats.org/drawingml/2006/table">
            <a:tbl>
              <a:tblPr firstRow="1" bandRow="1">
                <a:tableStyleId>{2D5ABB26-0587-4C30-8999-92F81FD0307C}</a:tableStyleId>
              </a:tblPr>
              <a:tblGrid>
                <a:gridCol w="3505199">
                  <a:extLst>
                    <a:ext uri="{9D8B030D-6E8A-4147-A177-3AD203B41FA5}">
                      <a16:colId xmlns:a16="http://schemas.microsoft.com/office/drawing/2014/main" val="3595802432"/>
                    </a:ext>
                  </a:extLst>
                </a:gridCol>
                <a:gridCol w="3505199">
                  <a:extLst>
                    <a:ext uri="{9D8B030D-6E8A-4147-A177-3AD203B41FA5}">
                      <a16:colId xmlns:a16="http://schemas.microsoft.com/office/drawing/2014/main" val="786620711"/>
                    </a:ext>
                  </a:extLst>
                </a:gridCol>
                <a:gridCol w="3505199">
                  <a:extLst>
                    <a:ext uri="{9D8B030D-6E8A-4147-A177-3AD203B41FA5}">
                      <a16:colId xmlns:a16="http://schemas.microsoft.com/office/drawing/2014/main" val="767619334"/>
                    </a:ext>
                  </a:extLst>
                </a:gridCol>
              </a:tblGrid>
              <a:tr h="370840">
                <a:tc>
                  <a:txBody>
                    <a:bodyPr/>
                    <a:lstStyle/>
                    <a:p>
                      <a:r>
                        <a:rPr lang="en-US" dirty="0">
                          <a:latin typeface="Roboto Light" panose="02000000000000000000" pitchFamily="2" charset="0"/>
                        </a:rPr>
                        <a:t>Tuna Species </a:t>
                      </a:r>
                    </a:p>
                  </a:txBody>
                  <a:tcPr/>
                </a:tc>
                <a:tc>
                  <a:txBody>
                    <a:bodyPr/>
                    <a:lstStyle/>
                    <a:p>
                      <a:r>
                        <a:rPr lang="en-US" dirty="0">
                          <a:latin typeface="Roboto Light" panose="02000000000000000000" pitchFamily="2" charset="0"/>
                        </a:rPr>
                        <a:t>Number tagged</a:t>
                      </a:r>
                    </a:p>
                  </a:txBody>
                  <a:tcPr/>
                </a:tc>
                <a:tc>
                  <a:txBody>
                    <a:bodyPr/>
                    <a:lstStyle/>
                    <a:p>
                      <a:r>
                        <a:rPr lang="en-US" dirty="0">
                          <a:latin typeface="Roboto Light" panose="02000000000000000000" pitchFamily="2" charset="0"/>
                        </a:rPr>
                        <a:t>Max Depth (m)</a:t>
                      </a:r>
                    </a:p>
                  </a:txBody>
                  <a:tcPr/>
                </a:tc>
                <a:extLst>
                  <a:ext uri="{0D108BD9-81ED-4DB2-BD59-A6C34878D82A}">
                    <a16:rowId xmlns:a16="http://schemas.microsoft.com/office/drawing/2014/main" val="31946725"/>
                  </a:ext>
                </a:extLst>
              </a:tr>
              <a:tr h="370840">
                <a:tc>
                  <a:txBody>
                    <a:bodyPr/>
                    <a:lstStyle/>
                    <a:p>
                      <a:r>
                        <a:rPr lang="en-US" i="1" dirty="0">
                          <a:latin typeface="Roboto Light" panose="02000000000000000000" pitchFamily="2" charset="0"/>
                        </a:rPr>
                        <a:t>T. thynnus</a:t>
                      </a:r>
                    </a:p>
                  </a:txBody>
                  <a:tcPr/>
                </a:tc>
                <a:tc>
                  <a:txBody>
                    <a:bodyPr/>
                    <a:lstStyle/>
                    <a:p>
                      <a:r>
                        <a:rPr lang="en-US" dirty="0">
                          <a:latin typeface="Roboto Light" panose="02000000000000000000" pitchFamily="2" charset="0"/>
                        </a:rPr>
                        <a:t>5</a:t>
                      </a:r>
                    </a:p>
                  </a:txBody>
                  <a:tcPr/>
                </a:tc>
                <a:tc>
                  <a:txBody>
                    <a:bodyPr/>
                    <a:lstStyle/>
                    <a:p>
                      <a:r>
                        <a:rPr lang="en-US" dirty="0">
                          <a:latin typeface="Roboto Light" panose="02000000000000000000" pitchFamily="2" charset="0"/>
                        </a:rPr>
                        <a:t>502</a:t>
                      </a:r>
                    </a:p>
                  </a:txBody>
                  <a:tcPr/>
                </a:tc>
                <a:extLst>
                  <a:ext uri="{0D108BD9-81ED-4DB2-BD59-A6C34878D82A}">
                    <a16:rowId xmlns:a16="http://schemas.microsoft.com/office/drawing/2014/main" val="2360220397"/>
                  </a:ext>
                </a:extLst>
              </a:tr>
              <a:tr h="370840">
                <a:tc>
                  <a:txBody>
                    <a:bodyPr/>
                    <a:lstStyle/>
                    <a:p>
                      <a:r>
                        <a:rPr lang="en-US" i="1" dirty="0">
                          <a:latin typeface="Roboto Light" panose="02000000000000000000" pitchFamily="2" charset="0"/>
                        </a:rPr>
                        <a:t>T. </a:t>
                      </a:r>
                      <a:r>
                        <a:rPr lang="en-US" b="0" i="1" dirty="0" err="1">
                          <a:latin typeface="Roboto Light" panose="02000000000000000000" pitchFamily="2" charset="0"/>
                          <a:ea typeface="Roboto Light" panose="02000000000000000000" pitchFamily="2" charset="0"/>
                        </a:rPr>
                        <a:t>albacares</a:t>
                      </a:r>
                      <a:endParaRPr lang="en-US" b="0" i="1" dirty="0">
                        <a:latin typeface="Roboto Light" panose="02000000000000000000" pitchFamily="2" charset="0"/>
                        <a:ea typeface="Roboto Light" panose="02000000000000000000" pitchFamily="2" charset="0"/>
                      </a:endParaRPr>
                    </a:p>
                  </a:txBody>
                  <a:tcPr/>
                </a:tc>
                <a:tc>
                  <a:txBody>
                    <a:bodyPr/>
                    <a:lstStyle/>
                    <a:p>
                      <a:r>
                        <a:rPr lang="en-US" dirty="0">
                          <a:latin typeface="Roboto Light" panose="02000000000000000000" pitchFamily="2" charset="0"/>
                        </a:rPr>
                        <a:t>4</a:t>
                      </a:r>
                    </a:p>
                  </a:txBody>
                  <a:tcPr/>
                </a:tc>
                <a:tc>
                  <a:txBody>
                    <a:bodyPr/>
                    <a:lstStyle/>
                    <a:p>
                      <a:r>
                        <a:rPr lang="en-US" dirty="0">
                          <a:latin typeface="Roboto Light" panose="02000000000000000000" pitchFamily="2" charset="0"/>
                        </a:rPr>
                        <a:t>458</a:t>
                      </a:r>
                    </a:p>
                  </a:txBody>
                  <a:tcPr/>
                </a:tc>
                <a:extLst>
                  <a:ext uri="{0D108BD9-81ED-4DB2-BD59-A6C34878D82A}">
                    <a16:rowId xmlns:a16="http://schemas.microsoft.com/office/drawing/2014/main" val="3152374720"/>
                  </a:ext>
                </a:extLst>
              </a:tr>
            </a:tbl>
          </a:graphicData>
        </a:graphic>
      </p:graphicFrame>
    </p:spTree>
    <p:extLst>
      <p:ext uri="{BB962C8B-B14F-4D97-AF65-F5344CB8AC3E}">
        <p14:creationId xmlns:p14="http://schemas.microsoft.com/office/powerpoint/2010/main" val="3607330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799D5-83CC-428D-AACE-59A3864461B7}"/>
              </a:ext>
            </a:extLst>
          </p:cNvPr>
          <p:cNvSpPr>
            <a:spLocks noGrp="1"/>
          </p:cNvSpPr>
          <p:nvPr>
            <p:ph type="title"/>
          </p:nvPr>
        </p:nvSpPr>
        <p:spPr/>
        <p:txBody>
          <a:bodyPr/>
          <a:lstStyle/>
          <a:p>
            <a:r>
              <a:rPr lang="en-US" dirty="0"/>
              <a:t>Use icons</a:t>
            </a:r>
          </a:p>
        </p:txBody>
      </p:sp>
      <p:sp>
        <p:nvSpPr>
          <p:cNvPr id="5" name="Google Shape;726;p21">
            <a:extLst>
              <a:ext uri="{FF2B5EF4-FFF2-40B4-BE49-F238E27FC236}">
                <a16:creationId xmlns:a16="http://schemas.microsoft.com/office/drawing/2014/main" id="{44FCDD59-5A75-4A10-9448-976F2FF0B4B6}"/>
              </a:ext>
            </a:extLst>
          </p:cNvPr>
          <p:cNvSpPr/>
          <p:nvPr/>
        </p:nvSpPr>
        <p:spPr>
          <a:xfrm>
            <a:off x="3070693" y="2725875"/>
            <a:ext cx="2670510" cy="1160116"/>
          </a:xfrm>
          <a:custGeom>
            <a:avLst/>
            <a:gdLst/>
            <a:ahLst/>
            <a:cxnLst/>
            <a:rect l="l" t="t" r="r" b="b"/>
            <a:pathLst>
              <a:path w="3928709" h="1706700" extrusionOk="0">
                <a:moveTo>
                  <a:pt x="219019" y="1074627"/>
                </a:moveTo>
                <a:cubicBezTo>
                  <a:pt x="186094" y="1043852"/>
                  <a:pt x="153169" y="1022522"/>
                  <a:pt x="117046" y="1006196"/>
                </a:cubicBezTo>
                <a:cubicBezTo>
                  <a:pt x="92023" y="994874"/>
                  <a:pt x="65997" y="985804"/>
                  <a:pt x="41099" y="974295"/>
                </a:cubicBezTo>
                <a:cubicBezTo>
                  <a:pt x="-4180" y="953403"/>
                  <a:pt x="-9072" y="920501"/>
                  <a:pt x="31316" y="892603"/>
                </a:cubicBezTo>
                <a:cubicBezTo>
                  <a:pt x="312463" y="698382"/>
                  <a:pt x="610481" y="538752"/>
                  <a:pt x="945437" y="456310"/>
                </a:cubicBezTo>
                <a:cubicBezTo>
                  <a:pt x="1003071" y="442111"/>
                  <a:pt x="1061395" y="430726"/>
                  <a:pt x="1120409" y="424033"/>
                </a:cubicBezTo>
                <a:cubicBezTo>
                  <a:pt x="1146248" y="421094"/>
                  <a:pt x="1157536" y="410460"/>
                  <a:pt x="1162679" y="384251"/>
                </a:cubicBezTo>
                <a:cubicBezTo>
                  <a:pt x="1186510" y="263527"/>
                  <a:pt x="1222759" y="146369"/>
                  <a:pt x="1271237" y="33089"/>
                </a:cubicBezTo>
                <a:cubicBezTo>
                  <a:pt x="1275878" y="22206"/>
                  <a:pt x="1278512" y="10008"/>
                  <a:pt x="1290804" y="0"/>
                </a:cubicBezTo>
                <a:cubicBezTo>
                  <a:pt x="1299897" y="38031"/>
                  <a:pt x="1332258" y="60112"/>
                  <a:pt x="1346243" y="97392"/>
                </a:cubicBezTo>
                <a:cubicBezTo>
                  <a:pt x="1357092" y="126228"/>
                  <a:pt x="1390644" y="159505"/>
                  <a:pt x="1431534" y="168575"/>
                </a:cubicBezTo>
                <a:cubicBezTo>
                  <a:pt x="1436739" y="169763"/>
                  <a:pt x="1443512" y="169826"/>
                  <a:pt x="1446711" y="173079"/>
                </a:cubicBezTo>
                <a:cubicBezTo>
                  <a:pt x="1490548" y="218115"/>
                  <a:pt x="1548496" y="243011"/>
                  <a:pt x="1604374" y="262089"/>
                </a:cubicBezTo>
                <a:cubicBezTo>
                  <a:pt x="1651284" y="278164"/>
                  <a:pt x="1697254" y="300057"/>
                  <a:pt x="1747551" y="309878"/>
                </a:cubicBezTo>
                <a:cubicBezTo>
                  <a:pt x="1771319" y="314507"/>
                  <a:pt x="1795213" y="333334"/>
                  <a:pt x="1821804" y="338276"/>
                </a:cubicBezTo>
                <a:cubicBezTo>
                  <a:pt x="1874045" y="347971"/>
                  <a:pt x="1920704" y="374806"/>
                  <a:pt x="1972255" y="386378"/>
                </a:cubicBezTo>
                <a:cubicBezTo>
                  <a:pt x="1977398" y="387504"/>
                  <a:pt x="1982603" y="389943"/>
                  <a:pt x="1986930" y="393008"/>
                </a:cubicBezTo>
                <a:cubicBezTo>
                  <a:pt x="2019836" y="415944"/>
                  <a:pt x="2049249" y="412629"/>
                  <a:pt x="2075169" y="383062"/>
                </a:cubicBezTo>
                <a:cubicBezTo>
                  <a:pt x="2164913" y="280229"/>
                  <a:pt x="2259360" y="182399"/>
                  <a:pt x="2372058" y="103897"/>
                </a:cubicBezTo>
                <a:cubicBezTo>
                  <a:pt x="2401032" y="83756"/>
                  <a:pt x="2431448" y="66179"/>
                  <a:pt x="2464373" y="53231"/>
                </a:cubicBezTo>
                <a:cubicBezTo>
                  <a:pt x="2476038" y="48602"/>
                  <a:pt x="2487703" y="40908"/>
                  <a:pt x="2505075" y="48227"/>
                </a:cubicBezTo>
                <a:cubicBezTo>
                  <a:pt x="2480804" y="68181"/>
                  <a:pt x="2459356" y="88385"/>
                  <a:pt x="2435336" y="104836"/>
                </a:cubicBezTo>
                <a:cubicBezTo>
                  <a:pt x="2390370" y="135548"/>
                  <a:pt x="2356191" y="177082"/>
                  <a:pt x="2319880" y="216176"/>
                </a:cubicBezTo>
                <a:cubicBezTo>
                  <a:pt x="2281624" y="257397"/>
                  <a:pt x="2265946" y="308627"/>
                  <a:pt x="2275039" y="364235"/>
                </a:cubicBezTo>
                <a:cubicBezTo>
                  <a:pt x="2280056" y="394885"/>
                  <a:pt x="2314047" y="409021"/>
                  <a:pt x="2326465" y="435730"/>
                </a:cubicBezTo>
                <a:cubicBezTo>
                  <a:pt x="2334617" y="453245"/>
                  <a:pt x="2363403" y="450305"/>
                  <a:pt x="2361208" y="477765"/>
                </a:cubicBezTo>
                <a:cubicBezTo>
                  <a:pt x="2360267" y="489649"/>
                  <a:pt x="2360393" y="500846"/>
                  <a:pt x="2355627" y="512043"/>
                </a:cubicBezTo>
                <a:cubicBezTo>
                  <a:pt x="2352930" y="518360"/>
                  <a:pt x="2342645" y="524553"/>
                  <a:pt x="2351174" y="531934"/>
                </a:cubicBezTo>
                <a:cubicBezTo>
                  <a:pt x="2360079" y="539690"/>
                  <a:pt x="2367354" y="530996"/>
                  <a:pt x="2374127" y="525929"/>
                </a:cubicBezTo>
                <a:cubicBezTo>
                  <a:pt x="2393631" y="511355"/>
                  <a:pt x="2414390" y="500221"/>
                  <a:pt x="2439162" y="498594"/>
                </a:cubicBezTo>
                <a:cubicBezTo>
                  <a:pt x="2445120" y="509666"/>
                  <a:pt x="2435023" y="512543"/>
                  <a:pt x="2431574" y="518423"/>
                </a:cubicBezTo>
                <a:cubicBezTo>
                  <a:pt x="2425678" y="528431"/>
                  <a:pt x="2404732" y="537188"/>
                  <a:pt x="2418027" y="548885"/>
                </a:cubicBezTo>
                <a:cubicBezTo>
                  <a:pt x="2430382" y="559769"/>
                  <a:pt x="2450513" y="569465"/>
                  <a:pt x="2469390" y="555766"/>
                </a:cubicBezTo>
                <a:cubicBezTo>
                  <a:pt x="2490650" y="540316"/>
                  <a:pt x="2512224" y="526242"/>
                  <a:pt x="2539755" y="526492"/>
                </a:cubicBezTo>
                <a:cubicBezTo>
                  <a:pt x="2542389" y="536250"/>
                  <a:pt x="2534864" y="539127"/>
                  <a:pt x="2531728" y="544444"/>
                </a:cubicBezTo>
                <a:cubicBezTo>
                  <a:pt x="2525331" y="555328"/>
                  <a:pt x="2501625" y="564023"/>
                  <a:pt x="2516614" y="577409"/>
                </a:cubicBezTo>
                <a:cubicBezTo>
                  <a:pt x="2529596" y="588980"/>
                  <a:pt x="2551546" y="597425"/>
                  <a:pt x="2571363" y="582725"/>
                </a:cubicBezTo>
                <a:cubicBezTo>
                  <a:pt x="2592498" y="567025"/>
                  <a:pt x="2614009" y="552075"/>
                  <a:pt x="2642356" y="551262"/>
                </a:cubicBezTo>
                <a:cubicBezTo>
                  <a:pt x="2646558" y="564898"/>
                  <a:pt x="2633827" y="568088"/>
                  <a:pt x="2629750" y="575782"/>
                </a:cubicBezTo>
                <a:cubicBezTo>
                  <a:pt x="2624294" y="586103"/>
                  <a:pt x="2604163" y="596299"/>
                  <a:pt x="2618085" y="607245"/>
                </a:cubicBezTo>
                <a:cubicBezTo>
                  <a:pt x="2630628" y="617128"/>
                  <a:pt x="2649944" y="628325"/>
                  <a:pt x="2668884" y="611624"/>
                </a:cubicBezTo>
                <a:cubicBezTo>
                  <a:pt x="2689579" y="593359"/>
                  <a:pt x="2712596" y="579160"/>
                  <a:pt x="2743075" y="578034"/>
                </a:cubicBezTo>
                <a:cubicBezTo>
                  <a:pt x="2742635" y="582413"/>
                  <a:pt x="2743200" y="585790"/>
                  <a:pt x="2741883" y="588105"/>
                </a:cubicBezTo>
                <a:cubicBezTo>
                  <a:pt x="2732915" y="604243"/>
                  <a:pt x="2706512" y="612875"/>
                  <a:pt x="2715480" y="635831"/>
                </a:cubicBezTo>
                <a:cubicBezTo>
                  <a:pt x="2721815" y="651969"/>
                  <a:pt x="2795315" y="658037"/>
                  <a:pt x="2812248" y="646590"/>
                </a:cubicBezTo>
                <a:cubicBezTo>
                  <a:pt x="2832317" y="633016"/>
                  <a:pt x="2853012" y="621695"/>
                  <a:pt x="2878286" y="623008"/>
                </a:cubicBezTo>
                <a:cubicBezTo>
                  <a:pt x="2880857" y="634455"/>
                  <a:pt x="2871137" y="636957"/>
                  <a:pt x="2867625" y="643150"/>
                </a:cubicBezTo>
                <a:cubicBezTo>
                  <a:pt x="2861416" y="654096"/>
                  <a:pt x="2837710" y="662040"/>
                  <a:pt x="2853201" y="676489"/>
                </a:cubicBezTo>
                <a:cubicBezTo>
                  <a:pt x="2865555" y="687999"/>
                  <a:pt x="2886000" y="695130"/>
                  <a:pt x="2904814" y="681556"/>
                </a:cubicBezTo>
                <a:cubicBezTo>
                  <a:pt x="2926388" y="666043"/>
                  <a:pt x="2949404" y="654346"/>
                  <a:pt x="2976496" y="653908"/>
                </a:cubicBezTo>
                <a:cubicBezTo>
                  <a:pt x="2980949" y="664417"/>
                  <a:pt x="2972169" y="666231"/>
                  <a:pt x="2968657" y="670860"/>
                </a:cubicBezTo>
                <a:cubicBezTo>
                  <a:pt x="2960755" y="681493"/>
                  <a:pt x="2939307" y="692502"/>
                  <a:pt x="2950345" y="703762"/>
                </a:cubicBezTo>
                <a:cubicBezTo>
                  <a:pt x="2963138" y="716897"/>
                  <a:pt x="2985527" y="727656"/>
                  <a:pt x="3006913" y="712519"/>
                </a:cubicBezTo>
                <a:cubicBezTo>
                  <a:pt x="3028549" y="697194"/>
                  <a:pt x="3050687" y="683683"/>
                  <a:pt x="3078282" y="684558"/>
                </a:cubicBezTo>
                <a:cubicBezTo>
                  <a:pt x="3083048" y="693816"/>
                  <a:pt x="3074832" y="696568"/>
                  <a:pt x="3071885" y="701760"/>
                </a:cubicBezTo>
                <a:cubicBezTo>
                  <a:pt x="3065112" y="713645"/>
                  <a:pt x="3039273" y="722527"/>
                  <a:pt x="3053509" y="736288"/>
                </a:cubicBezTo>
                <a:cubicBezTo>
                  <a:pt x="3066554" y="748923"/>
                  <a:pt x="3090448" y="755616"/>
                  <a:pt x="3111269" y="739728"/>
                </a:cubicBezTo>
                <a:cubicBezTo>
                  <a:pt x="3130710" y="724904"/>
                  <a:pt x="3152660" y="715834"/>
                  <a:pt x="3178060" y="716334"/>
                </a:cubicBezTo>
                <a:cubicBezTo>
                  <a:pt x="3177746" y="719712"/>
                  <a:pt x="3177997" y="721964"/>
                  <a:pt x="3177244" y="723840"/>
                </a:cubicBezTo>
                <a:cubicBezTo>
                  <a:pt x="3171036" y="739541"/>
                  <a:pt x="3140682" y="743794"/>
                  <a:pt x="3152849" y="766751"/>
                </a:cubicBezTo>
                <a:cubicBezTo>
                  <a:pt x="3160625" y="781513"/>
                  <a:pt x="3222587" y="786329"/>
                  <a:pt x="3238955" y="777009"/>
                </a:cubicBezTo>
                <a:cubicBezTo>
                  <a:pt x="3267866" y="760620"/>
                  <a:pt x="3269121" y="760245"/>
                  <a:pt x="3301168" y="757931"/>
                </a:cubicBezTo>
                <a:cubicBezTo>
                  <a:pt x="3300791" y="761058"/>
                  <a:pt x="3301481" y="764937"/>
                  <a:pt x="3299913" y="766688"/>
                </a:cubicBezTo>
                <a:cubicBezTo>
                  <a:pt x="3278007" y="791002"/>
                  <a:pt x="3282121" y="808015"/>
                  <a:pt x="3312268" y="817730"/>
                </a:cubicBezTo>
                <a:cubicBezTo>
                  <a:pt x="3386145" y="841624"/>
                  <a:pt x="3406841" y="833242"/>
                  <a:pt x="3444406" y="764186"/>
                </a:cubicBezTo>
                <a:cubicBezTo>
                  <a:pt x="3530011" y="606995"/>
                  <a:pt x="3636939" y="468132"/>
                  <a:pt x="3788205" y="367487"/>
                </a:cubicBezTo>
                <a:cubicBezTo>
                  <a:pt x="3823012" y="344281"/>
                  <a:pt x="3859637" y="324265"/>
                  <a:pt x="3899209" y="310003"/>
                </a:cubicBezTo>
                <a:cubicBezTo>
                  <a:pt x="3908491" y="306625"/>
                  <a:pt x="3921097" y="300745"/>
                  <a:pt x="3926741" y="309377"/>
                </a:cubicBezTo>
                <a:cubicBezTo>
                  <a:pt x="3934204" y="320824"/>
                  <a:pt x="3918463" y="324077"/>
                  <a:pt x="3912568" y="330770"/>
                </a:cubicBezTo>
                <a:cubicBezTo>
                  <a:pt x="3877510" y="370365"/>
                  <a:pt x="3830600" y="400827"/>
                  <a:pt x="3815611" y="455872"/>
                </a:cubicBezTo>
                <a:cubicBezTo>
                  <a:pt x="3815361" y="456873"/>
                  <a:pt x="3814796" y="458124"/>
                  <a:pt x="3813981" y="458687"/>
                </a:cubicBezTo>
                <a:cubicBezTo>
                  <a:pt x="3771963" y="487835"/>
                  <a:pt x="3769956" y="541129"/>
                  <a:pt x="3740982" y="578910"/>
                </a:cubicBezTo>
                <a:cubicBezTo>
                  <a:pt x="3721477" y="604243"/>
                  <a:pt x="3711004" y="636832"/>
                  <a:pt x="3698211" y="666857"/>
                </a:cubicBezTo>
                <a:cubicBezTo>
                  <a:pt x="3675633" y="719900"/>
                  <a:pt x="3669676" y="777134"/>
                  <a:pt x="3656882" y="832742"/>
                </a:cubicBezTo>
                <a:cubicBezTo>
                  <a:pt x="3651300" y="857199"/>
                  <a:pt x="3655189" y="880593"/>
                  <a:pt x="3657447" y="904488"/>
                </a:cubicBezTo>
                <a:cubicBezTo>
                  <a:pt x="3666226" y="998189"/>
                  <a:pt x="3685856" y="1090515"/>
                  <a:pt x="3731386" y="1172456"/>
                </a:cubicBezTo>
                <a:cubicBezTo>
                  <a:pt x="3753650" y="1212489"/>
                  <a:pt x="3770708" y="1255587"/>
                  <a:pt x="3795668" y="1295182"/>
                </a:cubicBezTo>
                <a:cubicBezTo>
                  <a:pt x="3821319" y="1335902"/>
                  <a:pt x="3849540" y="1374371"/>
                  <a:pt x="3876758" y="1413841"/>
                </a:cubicBezTo>
                <a:cubicBezTo>
                  <a:pt x="3885412" y="1426351"/>
                  <a:pt x="3897892" y="1432544"/>
                  <a:pt x="3907864" y="1442427"/>
                </a:cubicBezTo>
                <a:cubicBezTo>
                  <a:pt x="3912254" y="1446805"/>
                  <a:pt x="3920031" y="1450871"/>
                  <a:pt x="3915515" y="1458315"/>
                </a:cubicBezTo>
                <a:cubicBezTo>
                  <a:pt x="3911501" y="1464945"/>
                  <a:pt x="3903474" y="1463444"/>
                  <a:pt x="3897516" y="1461129"/>
                </a:cubicBezTo>
                <a:cubicBezTo>
                  <a:pt x="3880144" y="1454311"/>
                  <a:pt x="3862522" y="1447744"/>
                  <a:pt x="3846153" y="1438986"/>
                </a:cubicBezTo>
                <a:cubicBezTo>
                  <a:pt x="3719972" y="1371494"/>
                  <a:pt x="3624396" y="1271287"/>
                  <a:pt x="3543181" y="1156006"/>
                </a:cubicBezTo>
                <a:cubicBezTo>
                  <a:pt x="3506431" y="1103901"/>
                  <a:pt x="3474510" y="1048918"/>
                  <a:pt x="3445912" y="991934"/>
                </a:cubicBezTo>
                <a:cubicBezTo>
                  <a:pt x="3441020" y="982176"/>
                  <a:pt x="3435940" y="972356"/>
                  <a:pt x="3429732" y="963348"/>
                </a:cubicBezTo>
                <a:cubicBezTo>
                  <a:pt x="3402953" y="924692"/>
                  <a:pt x="3392981" y="920939"/>
                  <a:pt x="3346823" y="932198"/>
                </a:cubicBezTo>
                <a:cubicBezTo>
                  <a:pt x="3326943" y="937077"/>
                  <a:pt x="3307313" y="943019"/>
                  <a:pt x="3288374" y="948274"/>
                </a:cubicBezTo>
                <a:cubicBezTo>
                  <a:pt x="3288499" y="964912"/>
                  <a:pt x="3307690" y="965788"/>
                  <a:pt x="3307564" y="980175"/>
                </a:cubicBezTo>
                <a:cubicBezTo>
                  <a:pt x="3296527" y="986367"/>
                  <a:pt x="3284611" y="981989"/>
                  <a:pt x="3276583" y="977547"/>
                </a:cubicBezTo>
                <a:cubicBezTo>
                  <a:pt x="3248488" y="961910"/>
                  <a:pt x="3222399" y="967477"/>
                  <a:pt x="3194491" y="977673"/>
                </a:cubicBezTo>
                <a:cubicBezTo>
                  <a:pt x="3156611" y="991559"/>
                  <a:pt x="3156235" y="990495"/>
                  <a:pt x="3187028" y="1022084"/>
                </a:cubicBezTo>
                <a:cubicBezTo>
                  <a:pt x="3167837" y="1030278"/>
                  <a:pt x="3152410" y="1021521"/>
                  <a:pt x="3137296" y="1015203"/>
                </a:cubicBezTo>
                <a:cubicBezTo>
                  <a:pt x="3125003" y="1010011"/>
                  <a:pt x="3114468" y="1005883"/>
                  <a:pt x="3099918" y="1010637"/>
                </a:cubicBezTo>
                <a:cubicBezTo>
                  <a:pt x="3059028" y="1023898"/>
                  <a:pt x="3058715" y="1023022"/>
                  <a:pt x="3089696" y="1055236"/>
                </a:cubicBezTo>
                <a:cubicBezTo>
                  <a:pt x="3069627" y="1065244"/>
                  <a:pt x="3053509" y="1054798"/>
                  <a:pt x="3037580" y="1047980"/>
                </a:cubicBezTo>
                <a:cubicBezTo>
                  <a:pt x="3025351" y="1042788"/>
                  <a:pt x="3014689" y="1038097"/>
                  <a:pt x="3000077" y="1042475"/>
                </a:cubicBezTo>
                <a:cubicBezTo>
                  <a:pt x="2956303" y="1055736"/>
                  <a:pt x="2956052" y="1054923"/>
                  <a:pt x="2986719" y="1089639"/>
                </a:cubicBezTo>
                <a:cubicBezTo>
                  <a:pt x="2967654" y="1096519"/>
                  <a:pt x="2952289" y="1087700"/>
                  <a:pt x="2936610" y="1081945"/>
                </a:cubicBezTo>
                <a:cubicBezTo>
                  <a:pt x="2927517" y="1078567"/>
                  <a:pt x="2919740" y="1070123"/>
                  <a:pt x="2909079" y="1073251"/>
                </a:cubicBezTo>
                <a:cubicBezTo>
                  <a:pt x="2894341" y="1077504"/>
                  <a:pt x="2873583" y="1078818"/>
                  <a:pt x="2866935" y="1088888"/>
                </a:cubicBezTo>
                <a:cubicBezTo>
                  <a:pt x="2856901" y="1104276"/>
                  <a:pt x="2887004" y="1107779"/>
                  <a:pt x="2887693" y="1125856"/>
                </a:cubicBezTo>
                <a:cubicBezTo>
                  <a:pt x="2873332" y="1127732"/>
                  <a:pt x="2858657" y="1126669"/>
                  <a:pt x="2847305" y="1118850"/>
                </a:cubicBezTo>
                <a:cubicBezTo>
                  <a:pt x="2807733" y="1091641"/>
                  <a:pt x="2774055" y="1119726"/>
                  <a:pt x="2738434" y="1128671"/>
                </a:cubicBezTo>
                <a:cubicBezTo>
                  <a:pt x="2728650" y="1131110"/>
                  <a:pt x="2727772" y="1137490"/>
                  <a:pt x="2733730" y="1146060"/>
                </a:cubicBezTo>
                <a:cubicBezTo>
                  <a:pt x="2739876" y="1154817"/>
                  <a:pt x="2751290" y="1159571"/>
                  <a:pt x="2753799" y="1173645"/>
                </a:cubicBezTo>
                <a:cubicBezTo>
                  <a:pt x="2737618" y="1178524"/>
                  <a:pt x="2724511" y="1170080"/>
                  <a:pt x="2711028" y="1164950"/>
                </a:cubicBezTo>
                <a:cubicBezTo>
                  <a:pt x="2704944" y="1162636"/>
                  <a:pt x="2699237" y="1159008"/>
                  <a:pt x="2693656" y="1155630"/>
                </a:cubicBezTo>
                <a:cubicBezTo>
                  <a:pt x="2671831" y="1142495"/>
                  <a:pt x="2649191" y="1151189"/>
                  <a:pt x="2636398" y="1165138"/>
                </a:cubicBezTo>
                <a:cubicBezTo>
                  <a:pt x="2623291" y="1179400"/>
                  <a:pt x="2653832" y="1185467"/>
                  <a:pt x="2655087" y="1203544"/>
                </a:cubicBezTo>
                <a:cubicBezTo>
                  <a:pt x="2634203" y="1206234"/>
                  <a:pt x="2616831" y="1197539"/>
                  <a:pt x="2600275" y="1187719"/>
                </a:cubicBezTo>
                <a:cubicBezTo>
                  <a:pt x="2590177" y="1181714"/>
                  <a:pt x="2581335" y="1179462"/>
                  <a:pt x="2569419" y="1182590"/>
                </a:cubicBezTo>
                <a:cubicBezTo>
                  <a:pt x="2529219" y="1192973"/>
                  <a:pt x="2527338" y="1196413"/>
                  <a:pt x="2551232" y="1230066"/>
                </a:cubicBezTo>
                <a:cubicBezTo>
                  <a:pt x="2530536" y="1234194"/>
                  <a:pt x="2514356" y="1225187"/>
                  <a:pt x="2498678" y="1216680"/>
                </a:cubicBezTo>
                <a:cubicBezTo>
                  <a:pt x="2488831" y="1211363"/>
                  <a:pt x="2479299" y="1209362"/>
                  <a:pt x="2471272" y="1216805"/>
                </a:cubicBezTo>
                <a:cubicBezTo>
                  <a:pt x="2461739" y="1225625"/>
                  <a:pt x="2475536" y="1228627"/>
                  <a:pt x="2477731" y="1234757"/>
                </a:cubicBezTo>
                <a:cubicBezTo>
                  <a:pt x="2481996" y="1246642"/>
                  <a:pt x="2474784" y="1253898"/>
                  <a:pt x="2468010" y="1262905"/>
                </a:cubicBezTo>
                <a:cubicBezTo>
                  <a:pt x="2443301" y="1295432"/>
                  <a:pt x="2409373" y="1327083"/>
                  <a:pt x="2411568" y="1369117"/>
                </a:cubicBezTo>
                <a:cubicBezTo>
                  <a:pt x="2413010" y="1396764"/>
                  <a:pt x="2426306" y="1428415"/>
                  <a:pt x="2451203" y="1449995"/>
                </a:cubicBezTo>
                <a:cubicBezTo>
                  <a:pt x="2493410" y="1486588"/>
                  <a:pt x="2533108" y="1526245"/>
                  <a:pt x="2582401" y="1554143"/>
                </a:cubicBezTo>
                <a:cubicBezTo>
                  <a:pt x="2593627" y="1560461"/>
                  <a:pt x="2603347" y="1569343"/>
                  <a:pt x="2619590" y="1581415"/>
                </a:cubicBezTo>
                <a:cubicBezTo>
                  <a:pt x="2588986" y="1582228"/>
                  <a:pt x="2568917" y="1572220"/>
                  <a:pt x="2549163" y="1562650"/>
                </a:cubicBezTo>
                <a:cubicBezTo>
                  <a:pt x="2445747" y="1512672"/>
                  <a:pt x="2357383" y="1440988"/>
                  <a:pt x="2280307" y="1358296"/>
                </a:cubicBezTo>
                <a:cubicBezTo>
                  <a:pt x="2233334" y="1307942"/>
                  <a:pt x="2193573" y="1301812"/>
                  <a:pt x="2130107" y="1324455"/>
                </a:cubicBezTo>
                <a:cubicBezTo>
                  <a:pt x="1988436" y="1374997"/>
                  <a:pt x="1844569" y="1420471"/>
                  <a:pt x="1693491" y="1436735"/>
                </a:cubicBezTo>
                <a:cubicBezTo>
                  <a:pt x="1577533" y="1449182"/>
                  <a:pt x="1461449" y="1459003"/>
                  <a:pt x="1344738" y="1460066"/>
                </a:cubicBezTo>
                <a:cubicBezTo>
                  <a:pt x="1305102" y="1460441"/>
                  <a:pt x="1301214" y="1464382"/>
                  <a:pt x="1311499" y="1501225"/>
                </a:cubicBezTo>
                <a:cubicBezTo>
                  <a:pt x="1319339" y="1529373"/>
                  <a:pt x="1322035" y="1557020"/>
                  <a:pt x="1315450" y="1585606"/>
                </a:cubicBezTo>
                <a:cubicBezTo>
                  <a:pt x="1311060" y="1604684"/>
                  <a:pt x="1315764" y="1622386"/>
                  <a:pt x="1324607" y="1639525"/>
                </a:cubicBezTo>
                <a:cubicBezTo>
                  <a:pt x="1330125" y="1650159"/>
                  <a:pt x="1335268" y="1661355"/>
                  <a:pt x="1338153" y="1672865"/>
                </a:cubicBezTo>
                <a:cubicBezTo>
                  <a:pt x="1340787" y="1683436"/>
                  <a:pt x="1341100" y="1697009"/>
                  <a:pt x="1332258" y="1703765"/>
                </a:cubicBezTo>
                <a:cubicBezTo>
                  <a:pt x="1320781" y="1712460"/>
                  <a:pt x="1312126" y="1699699"/>
                  <a:pt x="1304726" y="1693194"/>
                </a:cubicBezTo>
                <a:cubicBezTo>
                  <a:pt x="1248472" y="1643591"/>
                  <a:pt x="1207833" y="1582041"/>
                  <a:pt x="1178984" y="1514110"/>
                </a:cubicBezTo>
                <a:cubicBezTo>
                  <a:pt x="1160860" y="1471513"/>
                  <a:pt x="1134269" y="1456125"/>
                  <a:pt x="1089366" y="1454061"/>
                </a:cubicBezTo>
                <a:cubicBezTo>
                  <a:pt x="730516" y="1437485"/>
                  <a:pt x="395434" y="1335277"/>
                  <a:pt x="77975" y="1171143"/>
                </a:cubicBezTo>
                <a:cubicBezTo>
                  <a:pt x="62359" y="1163074"/>
                  <a:pt x="46305" y="1155755"/>
                  <a:pt x="30877" y="1147374"/>
                </a:cubicBezTo>
                <a:cubicBezTo>
                  <a:pt x="17581" y="1140180"/>
                  <a:pt x="-1421" y="1133988"/>
                  <a:pt x="84" y="1116911"/>
                </a:cubicBezTo>
                <a:cubicBezTo>
                  <a:pt x="1715" y="1097958"/>
                  <a:pt x="22473" y="1094956"/>
                  <a:pt x="37901" y="1090327"/>
                </a:cubicBezTo>
                <a:cubicBezTo>
                  <a:pt x="72017" y="1080194"/>
                  <a:pt x="107200" y="1080131"/>
                  <a:pt x="142508" y="1080506"/>
                </a:cubicBezTo>
                <a:cubicBezTo>
                  <a:pt x="166277" y="1080757"/>
                  <a:pt x="190610" y="1086011"/>
                  <a:pt x="219019" y="1074689"/>
                </a:cubicBezTo>
                <a:close/>
              </a:path>
            </a:pathLst>
          </a:custGeom>
          <a:solidFill>
            <a:srgbClr val="00639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350">
              <a:solidFill>
                <a:schemeClr val="dk1"/>
              </a:solidFill>
              <a:latin typeface="Cambria"/>
              <a:ea typeface="Cambria"/>
              <a:cs typeface="Cambria"/>
              <a:sym typeface="Cambria"/>
            </a:endParaRPr>
          </a:p>
        </p:txBody>
      </p:sp>
      <p:pic>
        <p:nvPicPr>
          <p:cNvPr id="7" name="Google Shape;728;p21">
            <a:extLst>
              <a:ext uri="{FF2B5EF4-FFF2-40B4-BE49-F238E27FC236}">
                <a16:creationId xmlns:a16="http://schemas.microsoft.com/office/drawing/2014/main" id="{DD8F4B81-2497-4676-968B-D9D9617BD798}"/>
              </a:ext>
            </a:extLst>
          </p:cNvPr>
          <p:cNvPicPr preferRelativeResize="0"/>
          <p:nvPr/>
        </p:nvPicPr>
        <p:blipFill rotWithShape="1">
          <a:blip r:embed="rId2">
            <a:alphaModFix/>
          </a:blip>
          <a:srcRect/>
          <a:stretch/>
        </p:blipFill>
        <p:spPr>
          <a:xfrm>
            <a:off x="3070693" y="3978440"/>
            <a:ext cx="2831164" cy="1160116"/>
          </a:xfrm>
          <a:prstGeom prst="rect">
            <a:avLst/>
          </a:prstGeom>
          <a:noFill/>
          <a:ln>
            <a:noFill/>
          </a:ln>
        </p:spPr>
      </p:pic>
      <p:sp>
        <p:nvSpPr>
          <p:cNvPr id="3" name="TextBox 2">
            <a:extLst>
              <a:ext uri="{FF2B5EF4-FFF2-40B4-BE49-F238E27FC236}">
                <a16:creationId xmlns:a16="http://schemas.microsoft.com/office/drawing/2014/main" id="{F33A0B77-7092-469B-843A-2CCF42C6D2AE}"/>
              </a:ext>
            </a:extLst>
          </p:cNvPr>
          <p:cNvSpPr txBox="1"/>
          <p:nvPr/>
        </p:nvSpPr>
        <p:spPr>
          <a:xfrm>
            <a:off x="3771900" y="4286676"/>
            <a:ext cx="533400" cy="707886"/>
          </a:xfrm>
          <a:prstGeom prst="rect">
            <a:avLst/>
          </a:prstGeom>
          <a:noFill/>
        </p:spPr>
        <p:txBody>
          <a:bodyPr wrap="square" rtlCol="0">
            <a:spAutoFit/>
          </a:bodyPr>
          <a:lstStyle/>
          <a:p>
            <a:pPr algn="ctr"/>
            <a:r>
              <a:rPr lang="en-US" sz="4000" dirty="0">
                <a:latin typeface="Roboto Light" panose="02000000000000000000" pitchFamily="2" charset="0"/>
                <a:ea typeface="Roboto Light" panose="02000000000000000000" pitchFamily="2" charset="0"/>
              </a:rPr>
              <a:t>4</a:t>
            </a:r>
          </a:p>
        </p:txBody>
      </p:sp>
      <p:sp>
        <p:nvSpPr>
          <p:cNvPr id="8" name="TextBox 7">
            <a:extLst>
              <a:ext uri="{FF2B5EF4-FFF2-40B4-BE49-F238E27FC236}">
                <a16:creationId xmlns:a16="http://schemas.microsoft.com/office/drawing/2014/main" id="{AA42C1DB-75E4-4122-8943-0745E34C39D7}"/>
              </a:ext>
            </a:extLst>
          </p:cNvPr>
          <p:cNvSpPr txBox="1"/>
          <p:nvPr/>
        </p:nvSpPr>
        <p:spPr>
          <a:xfrm>
            <a:off x="3771900" y="2951990"/>
            <a:ext cx="533400" cy="707886"/>
          </a:xfrm>
          <a:prstGeom prst="rect">
            <a:avLst/>
          </a:prstGeom>
          <a:noFill/>
        </p:spPr>
        <p:txBody>
          <a:bodyPr wrap="square" rtlCol="0">
            <a:spAutoFit/>
          </a:bodyPr>
          <a:lstStyle/>
          <a:p>
            <a:pPr algn="ctr"/>
            <a:r>
              <a:rPr lang="en-US" sz="4000" dirty="0">
                <a:solidFill>
                  <a:schemeClr val="bg1"/>
                </a:solidFill>
                <a:latin typeface="Roboto Light" panose="02000000000000000000" pitchFamily="2" charset="0"/>
                <a:ea typeface="Roboto Light" panose="02000000000000000000" pitchFamily="2" charset="0"/>
              </a:rPr>
              <a:t>5</a:t>
            </a:r>
          </a:p>
        </p:txBody>
      </p:sp>
      <p:sp>
        <p:nvSpPr>
          <p:cNvPr id="9" name="TextBox 8">
            <a:extLst>
              <a:ext uri="{FF2B5EF4-FFF2-40B4-BE49-F238E27FC236}">
                <a16:creationId xmlns:a16="http://schemas.microsoft.com/office/drawing/2014/main" id="{5BC8393E-9CF8-4C29-872D-78B7B0795FE4}"/>
              </a:ext>
            </a:extLst>
          </p:cNvPr>
          <p:cNvSpPr txBox="1"/>
          <p:nvPr/>
        </p:nvSpPr>
        <p:spPr>
          <a:xfrm>
            <a:off x="2421312" y="2006083"/>
            <a:ext cx="3767976" cy="646331"/>
          </a:xfrm>
          <a:prstGeom prst="rect">
            <a:avLst/>
          </a:prstGeom>
          <a:noFill/>
        </p:spPr>
        <p:txBody>
          <a:bodyPr wrap="square" rtlCol="0">
            <a:spAutoFit/>
          </a:bodyPr>
          <a:lstStyle/>
          <a:p>
            <a:pPr algn="ctr"/>
            <a:r>
              <a:rPr lang="en-US" sz="3600" dirty="0">
                <a:latin typeface="Roboto Light" panose="02000000000000000000" pitchFamily="2" charset="0"/>
                <a:ea typeface="Roboto Light" panose="02000000000000000000" pitchFamily="2" charset="0"/>
              </a:rPr>
              <a:t>Number tagged</a:t>
            </a:r>
          </a:p>
        </p:txBody>
      </p:sp>
      <p:sp>
        <p:nvSpPr>
          <p:cNvPr id="10" name="TextBox 9">
            <a:extLst>
              <a:ext uri="{FF2B5EF4-FFF2-40B4-BE49-F238E27FC236}">
                <a16:creationId xmlns:a16="http://schemas.microsoft.com/office/drawing/2014/main" id="{2C3DE832-F36C-4BD0-8BCC-E659978A25AE}"/>
              </a:ext>
            </a:extLst>
          </p:cNvPr>
          <p:cNvSpPr txBox="1"/>
          <p:nvPr/>
        </p:nvSpPr>
        <p:spPr>
          <a:xfrm>
            <a:off x="6450799" y="2006083"/>
            <a:ext cx="3767976" cy="646331"/>
          </a:xfrm>
          <a:prstGeom prst="rect">
            <a:avLst/>
          </a:prstGeom>
          <a:noFill/>
        </p:spPr>
        <p:txBody>
          <a:bodyPr wrap="square" rtlCol="0">
            <a:spAutoFit/>
          </a:bodyPr>
          <a:lstStyle/>
          <a:p>
            <a:pPr algn="ctr"/>
            <a:r>
              <a:rPr lang="en-US" sz="3600" dirty="0">
                <a:latin typeface="Roboto Light" panose="02000000000000000000" pitchFamily="2" charset="0"/>
                <a:ea typeface="Roboto Light" panose="02000000000000000000" pitchFamily="2" charset="0"/>
              </a:rPr>
              <a:t>Max Depth (m)</a:t>
            </a:r>
          </a:p>
        </p:txBody>
      </p:sp>
      <p:sp>
        <p:nvSpPr>
          <p:cNvPr id="11" name="TextBox 10">
            <a:extLst>
              <a:ext uri="{FF2B5EF4-FFF2-40B4-BE49-F238E27FC236}">
                <a16:creationId xmlns:a16="http://schemas.microsoft.com/office/drawing/2014/main" id="{E00EBBE8-2D04-4AB4-865E-B1B728CB8F6D}"/>
              </a:ext>
            </a:extLst>
          </p:cNvPr>
          <p:cNvSpPr txBox="1"/>
          <p:nvPr/>
        </p:nvSpPr>
        <p:spPr>
          <a:xfrm>
            <a:off x="7782409" y="4204555"/>
            <a:ext cx="1104756" cy="707886"/>
          </a:xfrm>
          <a:prstGeom prst="rect">
            <a:avLst/>
          </a:prstGeom>
          <a:noFill/>
        </p:spPr>
        <p:txBody>
          <a:bodyPr wrap="square" rtlCol="0">
            <a:spAutoFit/>
          </a:bodyPr>
          <a:lstStyle/>
          <a:p>
            <a:pPr algn="ctr"/>
            <a:r>
              <a:rPr lang="en-US" sz="4000" dirty="0">
                <a:latin typeface="Roboto Light" panose="02000000000000000000" pitchFamily="2" charset="0"/>
                <a:ea typeface="Roboto Light" panose="02000000000000000000" pitchFamily="2" charset="0"/>
              </a:rPr>
              <a:t>458</a:t>
            </a:r>
          </a:p>
        </p:txBody>
      </p:sp>
      <p:sp>
        <p:nvSpPr>
          <p:cNvPr id="12" name="TextBox 11">
            <a:extLst>
              <a:ext uri="{FF2B5EF4-FFF2-40B4-BE49-F238E27FC236}">
                <a16:creationId xmlns:a16="http://schemas.microsoft.com/office/drawing/2014/main" id="{AAE2C30B-09DB-49B9-8BAA-5033BE5B6320}"/>
              </a:ext>
            </a:extLst>
          </p:cNvPr>
          <p:cNvSpPr txBox="1"/>
          <p:nvPr/>
        </p:nvSpPr>
        <p:spPr>
          <a:xfrm>
            <a:off x="7744310" y="2918322"/>
            <a:ext cx="1180955" cy="707886"/>
          </a:xfrm>
          <a:prstGeom prst="rect">
            <a:avLst/>
          </a:prstGeom>
          <a:noFill/>
        </p:spPr>
        <p:txBody>
          <a:bodyPr wrap="square" rtlCol="0">
            <a:spAutoFit/>
          </a:bodyPr>
          <a:lstStyle/>
          <a:p>
            <a:pPr algn="ctr"/>
            <a:r>
              <a:rPr lang="en-US" sz="4000" dirty="0">
                <a:latin typeface="Roboto Light" panose="02000000000000000000" pitchFamily="2" charset="0"/>
                <a:ea typeface="Roboto Light" panose="02000000000000000000" pitchFamily="2" charset="0"/>
              </a:rPr>
              <a:t>502</a:t>
            </a:r>
          </a:p>
        </p:txBody>
      </p:sp>
    </p:spTree>
    <p:extLst>
      <p:ext uri="{BB962C8B-B14F-4D97-AF65-F5344CB8AC3E}">
        <p14:creationId xmlns:p14="http://schemas.microsoft.com/office/powerpoint/2010/main" val="4078806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57FE0-4D26-4D15-A3D3-5221BC158EFC}"/>
              </a:ext>
            </a:extLst>
          </p:cNvPr>
          <p:cNvSpPr>
            <a:spLocks noGrp="1"/>
          </p:cNvSpPr>
          <p:nvPr>
            <p:ph type="title"/>
          </p:nvPr>
        </p:nvSpPr>
        <p:spPr/>
        <p:txBody>
          <a:bodyPr/>
          <a:lstStyle/>
          <a:p>
            <a:r>
              <a:rPr lang="en-US" dirty="0"/>
              <a:t>Make your images dimensional</a:t>
            </a:r>
          </a:p>
        </p:txBody>
      </p:sp>
      <p:pic>
        <p:nvPicPr>
          <p:cNvPr id="5" name="Picture 4" descr="a humpback whale jumping out of the water">
            <a:extLst>
              <a:ext uri="{FF2B5EF4-FFF2-40B4-BE49-F238E27FC236}">
                <a16:creationId xmlns:a16="http://schemas.microsoft.com/office/drawing/2014/main" id="{C352ECB5-1D83-4B81-B94E-3D44796C9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9793" y="1825625"/>
            <a:ext cx="4888413" cy="3262920"/>
          </a:xfrm>
          <a:prstGeom prst="rect">
            <a:avLst/>
          </a:prstGeom>
        </p:spPr>
      </p:pic>
    </p:spTree>
    <p:extLst>
      <p:ext uri="{BB962C8B-B14F-4D97-AF65-F5344CB8AC3E}">
        <p14:creationId xmlns:p14="http://schemas.microsoft.com/office/powerpoint/2010/main" val="843242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57FE0-4D26-4D15-A3D3-5221BC158EFC}"/>
              </a:ext>
            </a:extLst>
          </p:cNvPr>
          <p:cNvSpPr>
            <a:spLocks noGrp="1"/>
          </p:cNvSpPr>
          <p:nvPr>
            <p:ph type="title"/>
          </p:nvPr>
        </p:nvSpPr>
        <p:spPr/>
        <p:txBody>
          <a:bodyPr/>
          <a:lstStyle/>
          <a:p>
            <a:r>
              <a:rPr lang="en-US" dirty="0"/>
              <a:t>Make your images dimensional</a:t>
            </a:r>
          </a:p>
        </p:txBody>
      </p:sp>
      <p:pic>
        <p:nvPicPr>
          <p:cNvPr id="5" name="Picture 4" descr="a humpback whale jumping out of the water">
            <a:extLst>
              <a:ext uri="{FF2B5EF4-FFF2-40B4-BE49-F238E27FC236}">
                <a16:creationId xmlns:a16="http://schemas.microsoft.com/office/drawing/2014/main" id="{C352ECB5-1D83-4B81-B94E-3D44796C9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9793" y="1825625"/>
            <a:ext cx="4888413" cy="3262920"/>
          </a:xfrm>
          <a:prstGeom prst="roundRect">
            <a:avLst>
              <a:gd name="adj" fmla="val 2889"/>
            </a:avLst>
          </a:prstGeom>
        </p:spPr>
      </p:pic>
      <p:sp>
        <p:nvSpPr>
          <p:cNvPr id="8" name="Content Placeholder 2">
            <a:extLst>
              <a:ext uri="{FF2B5EF4-FFF2-40B4-BE49-F238E27FC236}">
                <a16:creationId xmlns:a16="http://schemas.microsoft.com/office/drawing/2014/main" id="{CC04D47A-2248-4BCA-9DA3-A7721F965655}"/>
              </a:ext>
            </a:extLst>
          </p:cNvPr>
          <p:cNvSpPr txBox="1">
            <a:spLocks/>
          </p:cNvSpPr>
          <p:nvPr/>
        </p:nvSpPr>
        <p:spPr>
          <a:xfrm>
            <a:off x="838200" y="1825625"/>
            <a:ext cx="557784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Light" panose="02000000000000000000" pitchFamily="2" charset="0"/>
                <a:ea typeface="Roboto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t>Rounded corners</a:t>
            </a:r>
          </a:p>
        </p:txBody>
      </p:sp>
    </p:spTree>
    <p:extLst>
      <p:ext uri="{BB962C8B-B14F-4D97-AF65-F5344CB8AC3E}">
        <p14:creationId xmlns:p14="http://schemas.microsoft.com/office/powerpoint/2010/main" val="1635339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57FE0-4D26-4D15-A3D3-5221BC158EFC}"/>
              </a:ext>
            </a:extLst>
          </p:cNvPr>
          <p:cNvSpPr>
            <a:spLocks noGrp="1"/>
          </p:cNvSpPr>
          <p:nvPr>
            <p:ph type="title"/>
          </p:nvPr>
        </p:nvSpPr>
        <p:spPr/>
        <p:txBody>
          <a:bodyPr/>
          <a:lstStyle/>
          <a:p>
            <a:r>
              <a:rPr lang="en-US" dirty="0"/>
              <a:t>Make your images dimensional</a:t>
            </a:r>
          </a:p>
        </p:txBody>
      </p:sp>
      <p:pic>
        <p:nvPicPr>
          <p:cNvPr id="5" name="Picture 4" descr="a humpback whale jumping out of the water">
            <a:extLst>
              <a:ext uri="{FF2B5EF4-FFF2-40B4-BE49-F238E27FC236}">
                <a16:creationId xmlns:a16="http://schemas.microsoft.com/office/drawing/2014/main" id="{C352ECB5-1D83-4B81-B94E-3D44796C9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9793" y="1825625"/>
            <a:ext cx="4888413" cy="3262920"/>
          </a:xfrm>
          <a:prstGeom prst="roundRect">
            <a:avLst>
              <a:gd name="adj" fmla="val 2889"/>
            </a:avLst>
          </a:prstGeom>
          <a:effectLst>
            <a:outerShdw blurRad="50800" dist="38100" dir="2700000" algn="tl" rotWithShape="0">
              <a:schemeClr val="bg2">
                <a:lumMod val="25000"/>
                <a:alpha val="40000"/>
              </a:schemeClr>
            </a:outerShdw>
          </a:effectLst>
        </p:spPr>
      </p:pic>
      <p:sp>
        <p:nvSpPr>
          <p:cNvPr id="7" name="Content Placeholder 2">
            <a:extLst>
              <a:ext uri="{FF2B5EF4-FFF2-40B4-BE49-F238E27FC236}">
                <a16:creationId xmlns:a16="http://schemas.microsoft.com/office/drawing/2014/main" id="{35D92FB3-9ED1-4D22-A449-FA4A5CDDA154}"/>
              </a:ext>
            </a:extLst>
          </p:cNvPr>
          <p:cNvSpPr>
            <a:spLocks noGrp="1"/>
          </p:cNvSpPr>
          <p:nvPr>
            <p:ph idx="1"/>
          </p:nvPr>
        </p:nvSpPr>
        <p:spPr>
          <a:xfrm>
            <a:off x="838200" y="1825625"/>
            <a:ext cx="5577840" cy="4351338"/>
          </a:xfrm>
        </p:spPr>
        <p:txBody>
          <a:bodyPr/>
          <a:lstStyle/>
          <a:p>
            <a:pPr>
              <a:lnSpc>
                <a:spcPct val="150000"/>
              </a:lnSpc>
            </a:pPr>
            <a:r>
              <a:rPr lang="en-US" dirty="0"/>
              <a:t>Rounded corners</a:t>
            </a:r>
          </a:p>
          <a:p>
            <a:pPr>
              <a:lnSpc>
                <a:spcPct val="150000"/>
              </a:lnSpc>
            </a:pPr>
            <a:r>
              <a:rPr lang="en-US" dirty="0"/>
              <a:t>Add a drop shadow </a:t>
            </a:r>
          </a:p>
        </p:txBody>
      </p:sp>
    </p:spTree>
    <p:extLst>
      <p:ext uri="{BB962C8B-B14F-4D97-AF65-F5344CB8AC3E}">
        <p14:creationId xmlns:p14="http://schemas.microsoft.com/office/powerpoint/2010/main" val="215270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167A1FE-A6A4-4012-A5F1-E8E88DFD2613}"/>
              </a:ext>
            </a:extLst>
          </p:cNvPr>
          <p:cNvSpPr/>
          <p:nvPr/>
        </p:nvSpPr>
        <p:spPr>
          <a:xfrm>
            <a:off x="6156959" y="1533035"/>
            <a:ext cx="5974080" cy="3848100"/>
          </a:xfrm>
          <a:prstGeom prst="roundRect">
            <a:avLst>
              <a:gd name="adj" fmla="val 5892"/>
            </a:avLst>
          </a:prstGeom>
          <a:solidFill>
            <a:srgbClr val="DBD8B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sp>
        <p:nvSpPr>
          <p:cNvPr id="2" name="Title 1">
            <a:extLst>
              <a:ext uri="{FF2B5EF4-FFF2-40B4-BE49-F238E27FC236}">
                <a16:creationId xmlns:a16="http://schemas.microsoft.com/office/drawing/2014/main" id="{50D57FE0-4D26-4D15-A3D3-5221BC158EFC}"/>
              </a:ext>
            </a:extLst>
          </p:cNvPr>
          <p:cNvSpPr>
            <a:spLocks noGrp="1"/>
          </p:cNvSpPr>
          <p:nvPr>
            <p:ph type="title"/>
          </p:nvPr>
        </p:nvSpPr>
        <p:spPr/>
        <p:txBody>
          <a:bodyPr/>
          <a:lstStyle/>
          <a:p>
            <a:r>
              <a:rPr lang="en-US" dirty="0"/>
              <a:t>Make your images dimensional</a:t>
            </a:r>
          </a:p>
        </p:txBody>
      </p:sp>
      <p:pic>
        <p:nvPicPr>
          <p:cNvPr id="5" name="Picture 4" descr="a humpback whale jumping out of the water">
            <a:extLst>
              <a:ext uri="{FF2B5EF4-FFF2-40B4-BE49-F238E27FC236}">
                <a16:creationId xmlns:a16="http://schemas.microsoft.com/office/drawing/2014/main" id="{C352ECB5-1D83-4B81-B94E-3D44796C9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9793" y="1825625"/>
            <a:ext cx="4888413" cy="3262920"/>
          </a:xfrm>
          <a:prstGeom prst="roundRect">
            <a:avLst>
              <a:gd name="adj" fmla="val 2889"/>
            </a:avLst>
          </a:prstGeom>
          <a:effectLst>
            <a:outerShdw blurRad="50800" dist="38100" dir="2700000" algn="tl" rotWithShape="0">
              <a:schemeClr val="bg2">
                <a:lumMod val="25000"/>
                <a:alpha val="40000"/>
              </a:schemeClr>
            </a:outerShdw>
          </a:effectLst>
        </p:spPr>
      </p:pic>
      <p:sp>
        <p:nvSpPr>
          <p:cNvPr id="7" name="Content Placeholder 2">
            <a:extLst>
              <a:ext uri="{FF2B5EF4-FFF2-40B4-BE49-F238E27FC236}">
                <a16:creationId xmlns:a16="http://schemas.microsoft.com/office/drawing/2014/main" id="{35D92FB3-9ED1-4D22-A449-FA4A5CDDA154}"/>
              </a:ext>
            </a:extLst>
          </p:cNvPr>
          <p:cNvSpPr>
            <a:spLocks noGrp="1"/>
          </p:cNvSpPr>
          <p:nvPr>
            <p:ph idx="1"/>
          </p:nvPr>
        </p:nvSpPr>
        <p:spPr>
          <a:xfrm>
            <a:off x="838200" y="1825625"/>
            <a:ext cx="5577840" cy="4351338"/>
          </a:xfrm>
        </p:spPr>
        <p:txBody>
          <a:bodyPr/>
          <a:lstStyle/>
          <a:p>
            <a:pPr>
              <a:lnSpc>
                <a:spcPct val="150000"/>
              </a:lnSpc>
            </a:pPr>
            <a:r>
              <a:rPr lang="en-US" dirty="0"/>
              <a:t>Rounded corners</a:t>
            </a:r>
          </a:p>
          <a:p>
            <a:pPr>
              <a:lnSpc>
                <a:spcPct val="150000"/>
              </a:lnSpc>
            </a:pPr>
            <a:r>
              <a:rPr lang="en-US" dirty="0"/>
              <a:t>Add a drop shadow </a:t>
            </a:r>
          </a:p>
          <a:p>
            <a:pPr>
              <a:lnSpc>
                <a:spcPct val="150000"/>
              </a:lnSpc>
            </a:pPr>
            <a:r>
              <a:rPr lang="en-US" dirty="0"/>
              <a:t>Give it a background</a:t>
            </a:r>
          </a:p>
        </p:txBody>
      </p:sp>
    </p:spTree>
    <p:extLst>
      <p:ext uri="{BB962C8B-B14F-4D97-AF65-F5344CB8AC3E}">
        <p14:creationId xmlns:p14="http://schemas.microsoft.com/office/powerpoint/2010/main" val="2778634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7167A1FE-A6A4-4012-A5F1-E8E88DFD2613}"/>
              </a:ext>
            </a:extLst>
          </p:cNvPr>
          <p:cNvSpPr/>
          <p:nvPr/>
        </p:nvSpPr>
        <p:spPr>
          <a:xfrm>
            <a:off x="6156959" y="1533035"/>
            <a:ext cx="5974080" cy="3848100"/>
          </a:xfrm>
          <a:prstGeom prst="roundRect">
            <a:avLst>
              <a:gd name="adj" fmla="val 5892"/>
            </a:avLst>
          </a:prstGeom>
          <a:solidFill>
            <a:srgbClr val="DBD8B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sp>
        <p:nvSpPr>
          <p:cNvPr id="2" name="Title 1">
            <a:extLst>
              <a:ext uri="{FF2B5EF4-FFF2-40B4-BE49-F238E27FC236}">
                <a16:creationId xmlns:a16="http://schemas.microsoft.com/office/drawing/2014/main" id="{50D57FE0-4D26-4D15-A3D3-5221BC158EFC}"/>
              </a:ext>
            </a:extLst>
          </p:cNvPr>
          <p:cNvSpPr>
            <a:spLocks noGrp="1"/>
          </p:cNvSpPr>
          <p:nvPr>
            <p:ph type="title"/>
          </p:nvPr>
        </p:nvSpPr>
        <p:spPr/>
        <p:txBody>
          <a:bodyPr/>
          <a:lstStyle/>
          <a:p>
            <a:r>
              <a:rPr lang="en-US" dirty="0"/>
              <a:t>Make your images dimensional</a:t>
            </a:r>
          </a:p>
        </p:txBody>
      </p:sp>
      <p:pic>
        <p:nvPicPr>
          <p:cNvPr id="5" name="Picture 4" descr="a humpback whale jumping out of the water">
            <a:extLst>
              <a:ext uri="{FF2B5EF4-FFF2-40B4-BE49-F238E27FC236}">
                <a16:creationId xmlns:a16="http://schemas.microsoft.com/office/drawing/2014/main" id="{C352ECB5-1D83-4B81-B94E-3D44796C9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9793" y="1825625"/>
            <a:ext cx="4888413" cy="3262920"/>
          </a:xfrm>
          <a:prstGeom prst="flowChartDelay">
            <a:avLst/>
          </a:prstGeom>
          <a:effectLst>
            <a:outerShdw blurRad="50800" dist="38100" dir="2700000" algn="tl" rotWithShape="0">
              <a:schemeClr val="bg2">
                <a:lumMod val="25000"/>
                <a:alpha val="40000"/>
              </a:schemeClr>
            </a:outerShdw>
          </a:effectLst>
        </p:spPr>
      </p:pic>
      <p:sp>
        <p:nvSpPr>
          <p:cNvPr id="7" name="Content Placeholder 2">
            <a:extLst>
              <a:ext uri="{FF2B5EF4-FFF2-40B4-BE49-F238E27FC236}">
                <a16:creationId xmlns:a16="http://schemas.microsoft.com/office/drawing/2014/main" id="{35D92FB3-9ED1-4D22-A449-FA4A5CDDA154}"/>
              </a:ext>
            </a:extLst>
          </p:cNvPr>
          <p:cNvSpPr>
            <a:spLocks noGrp="1"/>
          </p:cNvSpPr>
          <p:nvPr>
            <p:ph idx="1"/>
          </p:nvPr>
        </p:nvSpPr>
        <p:spPr>
          <a:xfrm>
            <a:off x="838200" y="1825625"/>
            <a:ext cx="5577840" cy="4351338"/>
          </a:xfrm>
        </p:spPr>
        <p:txBody>
          <a:bodyPr/>
          <a:lstStyle/>
          <a:p>
            <a:pPr>
              <a:lnSpc>
                <a:spcPct val="150000"/>
              </a:lnSpc>
            </a:pPr>
            <a:r>
              <a:rPr lang="en-US" dirty="0"/>
              <a:t>Rounded corners</a:t>
            </a:r>
          </a:p>
          <a:p>
            <a:pPr>
              <a:lnSpc>
                <a:spcPct val="150000"/>
              </a:lnSpc>
            </a:pPr>
            <a:r>
              <a:rPr lang="en-US" dirty="0"/>
              <a:t>Add a drop shadow </a:t>
            </a:r>
          </a:p>
          <a:p>
            <a:pPr>
              <a:lnSpc>
                <a:spcPct val="150000"/>
              </a:lnSpc>
            </a:pPr>
            <a:r>
              <a:rPr lang="en-US" dirty="0"/>
              <a:t>Give it a background</a:t>
            </a:r>
          </a:p>
          <a:p>
            <a:pPr>
              <a:lnSpc>
                <a:spcPct val="150000"/>
              </a:lnSpc>
            </a:pPr>
            <a:r>
              <a:rPr lang="en-US" dirty="0"/>
              <a:t>Change the shape</a:t>
            </a:r>
          </a:p>
        </p:txBody>
      </p:sp>
    </p:spTree>
    <p:extLst>
      <p:ext uri="{BB962C8B-B14F-4D97-AF65-F5344CB8AC3E}">
        <p14:creationId xmlns:p14="http://schemas.microsoft.com/office/powerpoint/2010/main" val="2548214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A3AB0-1EA6-3255-1D02-D464A2A43157}"/>
              </a:ext>
            </a:extLst>
          </p:cNvPr>
          <p:cNvSpPr>
            <a:spLocks noGrp="1"/>
          </p:cNvSpPr>
          <p:nvPr>
            <p:ph type="title"/>
          </p:nvPr>
        </p:nvSpPr>
        <p:spPr>
          <a:xfrm>
            <a:off x="838200" y="2766219"/>
            <a:ext cx="10515600" cy="1325563"/>
          </a:xfrm>
        </p:spPr>
        <p:txBody>
          <a:bodyPr/>
          <a:lstStyle/>
          <a:p>
            <a:pPr algn="ctr"/>
            <a:r>
              <a:rPr lang="en-US" dirty="0">
                <a:solidFill>
                  <a:srgbClr val="72BDC0"/>
                </a:solidFill>
              </a:rPr>
              <a:t>Exercise</a:t>
            </a:r>
          </a:p>
        </p:txBody>
      </p:sp>
    </p:spTree>
    <p:extLst>
      <p:ext uri="{BB962C8B-B14F-4D97-AF65-F5344CB8AC3E}">
        <p14:creationId xmlns:p14="http://schemas.microsoft.com/office/powerpoint/2010/main" val="3208187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F2-86DD-96BF-0F31-30F9C4FBA1A2}"/>
              </a:ext>
            </a:extLst>
          </p:cNvPr>
          <p:cNvSpPr>
            <a:spLocks noGrp="1"/>
          </p:cNvSpPr>
          <p:nvPr>
            <p:ph type="title"/>
          </p:nvPr>
        </p:nvSpPr>
        <p:spPr>
          <a:xfrm>
            <a:off x="838200" y="2766219"/>
            <a:ext cx="10515600" cy="1325563"/>
          </a:xfrm>
        </p:spPr>
        <p:txBody>
          <a:bodyPr/>
          <a:lstStyle/>
          <a:p>
            <a:pPr algn="ctr"/>
            <a:r>
              <a:rPr lang="en-US" dirty="0"/>
              <a:t>5 Minute Break</a:t>
            </a:r>
          </a:p>
        </p:txBody>
      </p:sp>
    </p:spTree>
    <p:extLst>
      <p:ext uri="{BB962C8B-B14F-4D97-AF65-F5344CB8AC3E}">
        <p14:creationId xmlns:p14="http://schemas.microsoft.com/office/powerpoint/2010/main" val="501907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F2-86DD-96BF-0F31-30F9C4FBA1A2}"/>
              </a:ext>
            </a:extLst>
          </p:cNvPr>
          <p:cNvSpPr>
            <a:spLocks noGrp="1"/>
          </p:cNvSpPr>
          <p:nvPr>
            <p:ph type="title"/>
          </p:nvPr>
        </p:nvSpPr>
        <p:spPr/>
        <p:txBody>
          <a:bodyPr/>
          <a:lstStyle/>
          <a:p>
            <a:r>
              <a:rPr lang="en-US" dirty="0"/>
              <a:t>Information</a:t>
            </a:r>
          </a:p>
        </p:txBody>
      </p:sp>
      <p:pic>
        <p:nvPicPr>
          <p:cNvPr id="5" name="Picture 4" descr="A collage of graphs and charts&#10;&#10;Description automatically generated">
            <a:extLst>
              <a:ext uri="{FF2B5EF4-FFF2-40B4-BE49-F238E27FC236}">
                <a16:creationId xmlns:a16="http://schemas.microsoft.com/office/drawing/2014/main" id="{3FB33F52-73F3-D655-8A72-FB539E02A05D}"/>
              </a:ext>
            </a:extLst>
          </p:cNvPr>
          <p:cNvPicPr>
            <a:picLocks noChangeAspect="1"/>
          </p:cNvPicPr>
          <p:nvPr/>
        </p:nvPicPr>
        <p:blipFill rotWithShape="1">
          <a:blip r:embed="rId2">
            <a:extLst>
              <a:ext uri="{28A0092B-C50C-407E-A947-70E740481C1C}">
                <a14:useLocalDpi xmlns:a14="http://schemas.microsoft.com/office/drawing/2010/main" val="0"/>
              </a:ext>
            </a:extLst>
          </a:blip>
          <a:srcRect l="4857" t="5532" r="4857" b="14533"/>
          <a:stretch/>
        </p:blipFill>
        <p:spPr>
          <a:xfrm>
            <a:off x="4705169" y="1774346"/>
            <a:ext cx="7083707" cy="3594067"/>
          </a:xfrm>
          <a:prstGeom prst="roundRect">
            <a:avLst>
              <a:gd name="adj" fmla="val 3890"/>
            </a:avLst>
          </a:prstGeom>
        </p:spPr>
      </p:pic>
      <p:sp>
        <p:nvSpPr>
          <p:cNvPr id="3" name="TextBox 2">
            <a:extLst>
              <a:ext uri="{FF2B5EF4-FFF2-40B4-BE49-F238E27FC236}">
                <a16:creationId xmlns:a16="http://schemas.microsoft.com/office/drawing/2014/main" id="{C9E95396-BD93-AA6E-8E8A-3C82CB177998}"/>
              </a:ext>
            </a:extLst>
          </p:cNvPr>
          <p:cNvSpPr txBox="1"/>
          <p:nvPr/>
        </p:nvSpPr>
        <p:spPr>
          <a:xfrm>
            <a:off x="1091381" y="2251587"/>
            <a:ext cx="3608438"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facts</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facts, but pictures</a:t>
            </a:r>
          </a:p>
        </p:txBody>
      </p:sp>
    </p:spTree>
    <p:extLst>
      <p:ext uri="{BB962C8B-B14F-4D97-AF65-F5344CB8AC3E}">
        <p14:creationId xmlns:p14="http://schemas.microsoft.com/office/powerpoint/2010/main" val="2540550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614EA-5B80-2DE9-CE8E-9A4BBA4B1DB7}"/>
              </a:ext>
            </a:extLst>
          </p:cNvPr>
          <p:cNvSpPr>
            <a:spLocks noGrp="1"/>
          </p:cNvSpPr>
          <p:nvPr>
            <p:ph type="title"/>
          </p:nvPr>
        </p:nvSpPr>
        <p:spPr/>
        <p:txBody>
          <a:bodyPr/>
          <a:lstStyle/>
          <a:p>
            <a:r>
              <a:rPr lang="en-US" dirty="0"/>
              <a:t>Behold: </a:t>
            </a:r>
            <a:r>
              <a:rPr lang="en-US" dirty="0">
                <a:solidFill>
                  <a:srgbClr val="72BDC0"/>
                </a:solidFill>
              </a:rPr>
              <a:t>Morph</a:t>
            </a:r>
          </a:p>
        </p:txBody>
      </p:sp>
      <p:pic>
        <p:nvPicPr>
          <p:cNvPr id="5" name="Picture 4">
            <a:extLst>
              <a:ext uri="{FF2B5EF4-FFF2-40B4-BE49-F238E27FC236}">
                <a16:creationId xmlns:a16="http://schemas.microsoft.com/office/drawing/2014/main" id="{8479FAFE-0529-D1DD-29AB-62EDA1381146}"/>
              </a:ext>
            </a:extLst>
          </p:cNvPr>
          <p:cNvPicPr>
            <a:picLocks noChangeAspect="1"/>
          </p:cNvPicPr>
          <p:nvPr/>
        </p:nvPicPr>
        <p:blipFill>
          <a:blip r:embed="rId2"/>
          <a:stretch>
            <a:fillRect/>
          </a:stretch>
        </p:blipFill>
        <p:spPr>
          <a:xfrm>
            <a:off x="3319075" y="2662130"/>
            <a:ext cx="5553850" cy="1533739"/>
          </a:xfrm>
          <a:prstGeom prst="roundRect">
            <a:avLst>
              <a:gd name="adj" fmla="val 9615"/>
            </a:avLst>
          </a:prstGeom>
          <a:effectLst>
            <a:outerShdw blurRad="50800" dist="38100" dir="5400000" algn="t" rotWithShape="0">
              <a:prstClr val="black">
                <a:alpha val="40000"/>
              </a:prstClr>
            </a:outerShdw>
          </a:effectLst>
        </p:spPr>
      </p:pic>
      <p:grpSp>
        <p:nvGrpSpPr>
          <p:cNvPr id="3" name="Group 2">
            <a:extLst>
              <a:ext uri="{FF2B5EF4-FFF2-40B4-BE49-F238E27FC236}">
                <a16:creationId xmlns:a16="http://schemas.microsoft.com/office/drawing/2014/main" id="{8ECE3CA5-DBAF-4CBC-5734-3CC826FA0694}"/>
              </a:ext>
            </a:extLst>
          </p:cNvPr>
          <p:cNvGrpSpPr/>
          <p:nvPr/>
        </p:nvGrpSpPr>
        <p:grpSpPr>
          <a:xfrm>
            <a:off x="4851400" y="2580850"/>
            <a:ext cx="1922660" cy="1812111"/>
            <a:chOff x="7726680" y="4490366"/>
            <a:chExt cx="1922660" cy="1812111"/>
          </a:xfrm>
        </p:grpSpPr>
        <p:cxnSp>
          <p:nvCxnSpPr>
            <p:cNvPr id="4" name="Straight Arrow Connector 3">
              <a:extLst>
                <a:ext uri="{FF2B5EF4-FFF2-40B4-BE49-F238E27FC236}">
                  <a16:creationId xmlns:a16="http://schemas.microsoft.com/office/drawing/2014/main" id="{DCB5F102-F2AB-B9C8-2F8B-152F16CD2BFA}"/>
                </a:ext>
              </a:extLst>
            </p:cNvPr>
            <p:cNvCxnSpPr>
              <a:cxnSpLocks/>
            </p:cNvCxnSpPr>
            <p:nvPr/>
          </p:nvCxnSpPr>
          <p:spPr>
            <a:xfrm flipV="1">
              <a:off x="7726680" y="5596271"/>
              <a:ext cx="559947" cy="313147"/>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8F80A309-5452-570E-9FBC-FE9643843E1F}"/>
                </a:ext>
              </a:extLst>
            </p:cNvPr>
            <p:cNvCxnSpPr>
              <a:cxnSpLocks/>
            </p:cNvCxnSpPr>
            <p:nvPr/>
          </p:nvCxnSpPr>
          <p:spPr>
            <a:xfrm flipH="1" flipV="1">
              <a:off x="8711381" y="5785634"/>
              <a:ext cx="157315" cy="516843"/>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1E4D3B68-0D72-FA04-7998-7AD09D7E2E88}"/>
                </a:ext>
              </a:extLst>
            </p:cNvPr>
            <p:cNvCxnSpPr>
              <a:cxnSpLocks/>
            </p:cNvCxnSpPr>
            <p:nvPr/>
          </p:nvCxnSpPr>
          <p:spPr>
            <a:xfrm flipH="1" flipV="1">
              <a:off x="9031707" y="5482860"/>
              <a:ext cx="617633" cy="214874"/>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01506ACE-BF77-6B21-6E83-757F4EFB2B35}"/>
                </a:ext>
              </a:extLst>
            </p:cNvPr>
            <p:cNvCxnSpPr>
              <a:cxnSpLocks/>
            </p:cNvCxnSpPr>
            <p:nvPr/>
          </p:nvCxnSpPr>
          <p:spPr>
            <a:xfrm flipH="1">
              <a:off x="8868696" y="4490366"/>
              <a:ext cx="371824" cy="598937"/>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90F5F776-3BAA-F7EC-C4BE-9E8C31C5B9D3}"/>
                </a:ext>
              </a:extLst>
            </p:cNvPr>
            <p:cNvCxnSpPr>
              <a:cxnSpLocks/>
            </p:cNvCxnSpPr>
            <p:nvPr/>
          </p:nvCxnSpPr>
          <p:spPr>
            <a:xfrm>
              <a:off x="7955608" y="4632960"/>
              <a:ext cx="432618" cy="500147"/>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609916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3A05666C-3709-C48F-8BDA-EC0ED5B0E88B}"/>
              </a:ext>
            </a:extLst>
          </p:cNvPr>
          <p:cNvSpPr/>
          <p:nvPr/>
        </p:nvSpPr>
        <p:spPr>
          <a:xfrm>
            <a:off x="2204883" y="1966452"/>
            <a:ext cx="2222090" cy="2222090"/>
          </a:xfrm>
          <a:prstGeom prst="ellipse">
            <a:avLst/>
          </a:prstGeom>
          <a:solidFill>
            <a:srgbClr val="72BD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sp>
        <p:nvSpPr>
          <p:cNvPr id="4" name="Oval 3">
            <a:extLst>
              <a:ext uri="{FF2B5EF4-FFF2-40B4-BE49-F238E27FC236}">
                <a16:creationId xmlns:a16="http://schemas.microsoft.com/office/drawing/2014/main" id="{C899862D-381B-8B87-CED1-44CBAFE537C5}"/>
              </a:ext>
            </a:extLst>
          </p:cNvPr>
          <p:cNvSpPr/>
          <p:nvPr/>
        </p:nvSpPr>
        <p:spPr>
          <a:xfrm>
            <a:off x="4984955" y="1966452"/>
            <a:ext cx="2222090" cy="2222090"/>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sp>
        <p:nvSpPr>
          <p:cNvPr id="5" name="Oval 4">
            <a:extLst>
              <a:ext uri="{FF2B5EF4-FFF2-40B4-BE49-F238E27FC236}">
                <a16:creationId xmlns:a16="http://schemas.microsoft.com/office/drawing/2014/main" id="{407518D9-B55F-790F-3A1A-4CFD79E1EA98}"/>
              </a:ext>
            </a:extLst>
          </p:cNvPr>
          <p:cNvSpPr/>
          <p:nvPr/>
        </p:nvSpPr>
        <p:spPr>
          <a:xfrm>
            <a:off x="7765028" y="1966452"/>
            <a:ext cx="2222090" cy="2222090"/>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sp>
        <p:nvSpPr>
          <p:cNvPr id="7" name="TextBox 6">
            <a:extLst>
              <a:ext uri="{FF2B5EF4-FFF2-40B4-BE49-F238E27FC236}">
                <a16:creationId xmlns:a16="http://schemas.microsoft.com/office/drawing/2014/main" id="{AC86DC10-BB0C-E280-EE76-F38A0D31FCE0}"/>
              </a:ext>
            </a:extLst>
          </p:cNvPr>
          <p:cNvSpPr txBox="1"/>
          <p:nvPr/>
        </p:nvSpPr>
        <p:spPr>
          <a:xfrm>
            <a:off x="1455175" y="-672213"/>
            <a:ext cx="2507226" cy="646331"/>
          </a:xfrm>
          <a:prstGeom prst="rect">
            <a:avLst/>
          </a:prstGeom>
          <a:noFill/>
        </p:spPr>
        <p:txBody>
          <a:bodyPr wrap="square" rtlCol="0">
            <a:spAutoFit/>
          </a:bodyPr>
          <a:lstStyle/>
          <a:p>
            <a:r>
              <a:rPr lang="en-US" sz="3600" dirty="0">
                <a:latin typeface="Roboto Light" panose="02000000000000000000" pitchFamily="2" charset="0"/>
                <a:ea typeface="Roboto Light" panose="02000000000000000000" pitchFamily="2" charset="0"/>
              </a:rPr>
              <a:t>Topic Title</a:t>
            </a:r>
          </a:p>
        </p:txBody>
      </p:sp>
      <p:sp>
        <p:nvSpPr>
          <p:cNvPr id="8" name="Oval 7">
            <a:extLst>
              <a:ext uri="{FF2B5EF4-FFF2-40B4-BE49-F238E27FC236}">
                <a16:creationId xmlns:a16="http://schemas.microsoft.com/office/drawing/2014/main" id="{E7E7C064-4FC0-F430-4B34-AEEAFA925705}"/>
              </a:ext>
            </a:extLst>
          </p:cNvPr>
          <p:cNvSpPr/>
          <p:nvPr/>
        </p:nvSpPr>
        <p:spPr>
          <a:xfrm>
            <a:off x="-1184783" y="245806"/>
            <a:ext cx="953728" cy="953728"/>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lumMod val="60000"/>
                  <a:lumOff val="40000"/>
                </a:schemeClr>
              </a:solidFill>
              <a:latin typeface="Roboto Light" panose="02000000000000000000" pitchFamily="2" charset="0"/>
            </a:endParaRPr>
          </a:p>
        </p:txBody>
      </p:sp>
    </p:spTree>
    <p:extLst>
      <p:ext uri="{BB962C8B-B14F-4D97-AF65-F5344CB8AC3E}">
        <p14:creationId xmlns:p14="http://schemas.microsoft.com/office/powerpoint/2010/main" val="801894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3A05666C-3709-C48F-8BDA-EC0ED5B0E88B}"/>
              </a:ext>
            </a:extLst>
          </p:cNvPr>
          <p:cNvSpPr/>
          <p:nvPr/>
        </p:nvSpPr>
        <p:spPr>
          <a:xfrm>
            <a:off x="10854815" y="6204155"/>
            <a:ext cx="550606" cy="550606"/>
          </a:xfrm>
          <a:prstGeom prst="ellipse">
            <a:avLst/>
          </a:prstGeom>
          <a:solidFill>
            <a:srgbClr val="72BD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sp>
        <p:nvSpPr>
          <p:cNvPr id="4" name="Oval 3">
            <a:extLst>
              <a:ext uri="{FF2B5EF4-FFF2-40B4-BE49-F238E27FC236}">
                <a16:creationId xmlns:a16="http://schemas.microsoft.com/office/drawing/2014/main" id="{C899862D-381B-8B87-CED1-44CBAFE537C5}"/>
              </a:ext>
            </a:extLst>
          </p:cNvPr>
          <p:cNvSpPr/>
          <p:nvPr/>
        </p:nvSpPr>
        <p:spPr>
          <a:xfrm>
            <a:off x="11454581" y="6204155"/>
            <a:ext cx="550606" cy="550606"/>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sp>
        <p:nvSpPr>
          <p:cNvPr id="5" name="Oval 4">
            <a:extLst>
              <a:ext uri="{FF2B5EF4-FFF2-40B4-BE49-F238E27FC236}">
                <a16:creationId xmlns:a16="http://schemas.microsoft.com/office/drawing/2014/main" id="{407518D9-B55F-790F-3A1A-4CFD79E1EA98}"/>
              </a:ext>
            </a:extLst>
          </p:cNvPr>
          <p:cNvSpPr/>
          <p:nvPr/>
        </p:nvSpPr>
        <p:spPr>
          <a:xfrm>
            <a:off x="233519" y="245807"/>
            <a:ext cx="953728" cy="953728"/>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sp>
        <p:nvSpPr>
          <p:cNvPr id="2" name="TextBox 1">
            <a:extLst>
              <a:ext uri="{FF2B5EF4-FFF2-40B4-BE49-F238E27FC236}">
                <a16:creationId xmlns:a16="http://schemas.microsoft.com/office/drawing/2014/main" id="{1D7A398B-D4C1-6560-73ED-5D6C3B40DC22}"/>
              </a:ext>
            </a:extLst>
          </p:cNvPr>
          <p:cNvSpPr txBox="1"/>
          <p:nvPr/>
        </p:nvSpPr>
        <p:spPr>
          <a:xfrm>
            <a:off x="1455175" y="399505"/>
            <a:ext cx="2507226" cy="646331"/>
          </a:xfrm>
          <a:prstGeom prst="rect">
            <a:avLst/>
          </a:prstGeom>
          <a:noFill/>
        </p:spPr>
        <p:txBody>
          <a:bodyPr wrap="square" rtlCol="0">
            <a:spAutoFit/>
          </a:bodyPr>
          <a:lstStyle/>
          <a:p>
            <a:r>
              <a:rPr lang="en-US" sz="3600" dirty="0">
                <a:latin typeface="Roboto Light" panose="02000000000000000000" pitchFamily="2" charset="0"/>
                <a:ea typeface="Roboto Light" panose="02000000000000000000" pitchFamily="2" charset="0"/>
              </a:rPr>
              <a:t>Topic Title</a:t>
            </a:r>
          </a:p>
        </p:txBody>
      </p:sp>
      <p:sp>
        <p:nvSpPr>
          <p:cNvPr id="6" name="Oval 5">
            <a:extLst>
              <a:ext uri="{FF2B5EF4-FFF2-40B4-BE49-F238E27FC236}">
                <a16:creationId xmlns:a16="http://schemas.microsoft.com/office/drawing/2014/main" id="{3833497F-CFB6-566F-B112-2ED8F32CCBD9}"/>
              </a:ext>
            </a:extLst>
          </p:cNvPr>
          <p:cNvSpPr/>
          <p:nvPr/>
        </p:nvSpPr>
        <p:spPr>
          <a:xfrm>
            <a:off x="-1184783" y="245806"/>
            <a:ext cx="953728" cy="953728"/>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lumMod val="60000"/>
                  <a:lumOff val="40000"/>
                </a:schemeClr>
              </a:solidFill>
              <a:latin typeface="Roboto Light" panose="02000000000000000000" pitchFamily="2" charset="0"/>
            </a:endParaRPr>
          </a:p>
        </p:txBody>
      </p:sp>
    </p:spTree>
    <p:extLst>
      <p:ext uri="{BB962C8B-B14F-4D97-AF65-F5344CB8AC3E}">
        <p14:creationId xmlns:p14="http://schemas.microsoft.com/office/powerpoint/2010/main" val="3977232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3A05666C-3709-C48F-8BDA-EC0ED5B0E88B}"/>
              </a:ext>
            </a:extLst>
          </p:cNvPr>
          <p:cNvSpPr/>
          <p:nvPr/>
        </p:nvSpPr>
        <p:spPr>
          <a:xfrm>
            <a:off x="11407879" y="6204155"/>
            <a:ext cx="550606" cy="550606"/>
          </a:xfrm>
          <a:prstGeom prst="ellipse">
            <a:avLst/>
          </a:prstGeom>
          <a:solidFill>
            <a:srgbClr val="72BD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sp>
        <p:nvSpPr>
          <p:cNvPr id="4" name="Oval 3">
            <a:extLst>
              <a:ext uri="{FF2B5EF4-FFF2-40B4-BE49-F238E27FC236}">
                <a16:creationId xmlns:a16="http://schemas.microsoft.com/office/drawing/2014/main" id="{C899862D-381B-8B87-CED1-44CBAFE537C5}"/>
              </a:ext>
            </a:extLst>
          </p:cNvPr>
          <p:cNvSpPr/>
          <p:nvPr/>
        </p:nvSpPr>
        <p:spPr>
          <a:xfrm>
            <a:off x="12536130" y="5864451"/>
            <a:ext cx="890310" cy="890310"/>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sp>
        <p:nvSpPr>
          <p:cNvPr id="2" name="TextBox 1">
            <a:extLst>
              <a:ext uri="{FF2B5EF4-FFF2-40B4-BE49-F238E27FC236}">
                <a16:creationId xmlns:a16="http://schemas.microsoft.com/office/drawing/2014/main" id="{1D7A398B-D4C1-6560-73ED-5D6C3B40DC22}"/>
              </a:ext>
            </a:extLst>
          </p:cNvPr>
          <p:cNvSpPr txBox="1"/>
          <p:nvPr/>
        </p:nvSpPr>
        <p:spPr>
          <a:xfrm>
            <a:off x="1455175" y="399505"/>
            <a:ext cx="3136490" cy="646331"/>
          </a:xfrm>
          <a:prstGeom prst="rect">
            <a:avLst/>
          </a:prstGeom>
          <a:noFill/>
        </p:spPr>
        <p:txBody>
          <a:bodyPr wrap="square" rtlCol="0">
            <a:spAutoFit/>
          </a:bodyPr>
          <a:lstStyle/>
          <a:p>
            <a:r>
              <a:rPr lang="en-US" sz="3600" dirty="0">
                <a:latin typeface="Roboto Light" panose="02000000000000000000" pitchFamily="2" charset="0"/>
                <a:ea typeface="Roboto Light" panose="02000000000000000000" pitchFamily="2" charset="0"/>
              </a:rPr>
              <a:t>Second Topic</a:t>
            </a:r>
          </a:p>
        </p:txBody>
      </p:sp>
      <p:sp>
        <p:nvSpPr>
          <p:cNvPr id="6" name="Oval 5">
            <a:extLst>
              <a:ext uri="{FF2B5EF4-FFF2-40B4-BE49-F238E27FC236}">
                <a16:creationId xmlns:a16="http://schemas.microsoft.com/office/drawing/2014/main" id="{D379ED55-21E3-D14A-BC7C-F685AA256BDB}"/>
              </a:ext>
            </a:extLst>
          </p:cNvPr>
          <p:cNvSpPr/>
          <p:nvPr/>
        </p:nvSpPr>
        <p:spPr>
          <a:xfrm>
            <a:off x="219593" y="245806"/>
            <a:ext cx="953728" cy="953728"/>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sp>
        <p:nvSpPr>
          <p:cNvPr id="7" name="Oval 6">
            <a:extLst>
              <a:ext uri="{FF2B5EF4-FFF2-40B4-BE49-F238E27FC236}">
                <a16:creationId xmlns:a16="http://schemas.microsoft.com/office/drawing/2014/main" id="{01966DBB-3F4D-6758-9040-E2C20F1051EC}"/>
              </a:ext>
            </a:extLst>
          </p:cNvPr>
          <p:cNvSpPr/>
          <p:nvPr/>
        </p:nvSpPr>
        <p:spPr>
          <a:xfrm>
            <a:off x="508000" y="-768147"/>
            <a:ext cx="404766" cy="404766"/>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sp>
        <p:nvSpPr>
          <p:cNvPr id="8" name="Oval 7">
            <a:extLst>
              <a:ext uri="{FF2B5EF4-FFF2-40B4-BE49-F238E27FC236}">
                <a16:creationId xmlns:a16="http://schemas.microsoft.com/office/drawing/2014/main" id="{B25FEE08-D4E3-C099-CAC6-EACEC6B943FF}"/>
              </a:ext>
            </a:extLst>
          </p:cNvPr>
          <p:cNvSpPr/>
          <p:nvPr/>
        </p:nvSpPr>
        <p:spPr>
          <a:xfrm>
            <a:off x="-1189695" y="245806"/>
            <a:ext cx="953728" cy="953728"/>
          </a:xfrm>
          <a:prstGeom prst="ellipse">
            <a:avLst/>
          </a:prstGeom>
          <a:solidFill>
            <a:srgbClr val="72BD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spTree>
    <p:extLst>
      <p:ext uri="{BB962C8B-B14F-4D97-AF65-F5344CB8AC3E}">
        <p14:creationId xmlns:p14="http://schemas.microsoft.com/office/powerpoint/2010/main" val="721102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3A05666C-3709-C48F-8BDA-EC0ED5B0E88B}"/>
              </a:ext>
            </a:extLst>
          </p:cNvPr>
          <p:cNvSpPr/>
          <p:nvPr/>
        </p:nvSpPr>
        <p:spPr>
          <a:xfrm>
            <a:off x="12312446" y="5958348"/>
            <a:ext cx="796413" cy="796413"/>
          </a:xfrm>
          <a:prstGeom prst="ellipse">
            <a:avLst/>
          </a:prstGeom>
          <a:solidFill>
            <a:srgbClr val="72BD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sp>
        <p:nvSpPr>
          <p:cNvPr id="2" name="TextBox 1">
            <a:extLst>
              <a:ext uri="{FF2B5EF4-FFF2-40B4-BE49-F238E27FC236}">
                <a16:creationId xmlns:a16="http://schemas.microsoft.com/office/drawing/2014/main" id="{1D7A398B-D4C1-6560-73ED-5D6C3B40DC22}"/>
              </a:ext>
            </a:extLst>
          </p:cNvPr>
          <p:cNvSpPr txBox="1"/>
          <p:nvPr/>
        </p:nvSpPr>
        <p:spPr>
          <a:xfrm>
            <a:off x="1455175" y="399505"/>
            <a:ext cx="3136490" cy="646331"/>
          </a:xfrm>
          <a:prstGeom prst="rect">
            <a:avLst/>
          </a:prstGeom>
          <a:noFill/>
        </p:spPr>
        <p:txBody>
          <a:bodyPr wrap="square" rtlCol="0">
            <a:spAutoFit/>
          </a:bodyPr>
          <a:lstStyle/>
          <a:p>
            <a:r>
              <a:rPr lang="en-US" sz="3600" dirty="0">
                <a:latin typeface="Roboto Light" panose="02000000000000000000" pitchFamily="2" charset="0"/>
                <a:ea typeface="Roboto Light" panose="02000000000000000000" pitchFamily="2" charset="0"/>
              </a:rPr>
              <a:t>Third Topic</a:t>
            </a:r>
          </a:p>
        </p:txBody>
      </p:sp>
      <p:sp>
        <p:nvSpPr>
          <p:cNvPr id="6" name="Oval 5">
            <a:extLst>
              <a:ext uri="{FF2B5EF4-FFF2-40B4-BE49-F238E27FC236}">
                <a16:creationId xmlns:a16="http://schemas.microsoft.com/office/drawing/2014/main" id="{D379ED55-21E3-D14A-BC7C-F685AA256BDB}"/>
              </a:ext>
            </a:extLst>
          </p:cNvPr>
          <p:cNvSpPr/>
          <p:nvPr/>
        </p:nvSpPr>
        <p:spPr>
          <a:xfrm>
            <a:off x="441960" y="-949147"/>
            <a:ext cx="508994" cy="508994"/>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sp>
        <p:nvSpPr>
          <p:cNvPr id="5" name="Oval 4">
            <a:extLst>
              <a:ext uri="{FF2B5EF4-FFF2-40B4-BE49-F238E27FC236}">
                <a16:creationId xmlns:a16="http://schemas.microsoft.com/office/drawing/2014/main" id="{16461A50-B528-8797-20A6-530C0FB116BD}"/>
              </a:ext>
            </a:extLst>
          </p:cNvPr>
          <p:cNvSpPr/>
          <p:nvPr/>
        </p:nvSpPr>
        <p:spPr>
          <a:xfrm>
            <a:off x="219593" y="245806"/>
            <a:ext cx="953728" cy="953728"/>
          </a:xfrm>
          <a:prstGeom prst="ellipse">
            <a:avLst/>
          </a:prstGeom>
          <a:solidFill>
            <a:srgbClr val="72BD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spTree>
    <p:extLst>
      <p:ext uri="{BB962C8B-B14F-4D97-AF65-F5344CB8AC3E}">
        <p14:creationId xmlns:p14="http://schemas.microsoft.com/office/powerpoint/2010/main" val="1554535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BFE50-99C1-E0A3-0109-BFDA38ADEC22}"/>
              </a:ext>
            </a:extLst>
          </p:cNvPr>
          <p:cNvSpPr>
            <a:spLocks noGrp="1"/>
          </p:cNvSpPr>
          <p:nvPr>
            <p:ph type="title"/>
          </p:nvPr>
        </p:nvSpPr>
        <p:spPr/>
        <p:txBody>
          <a:bodyPr/>
          <a:lstStyle/>
          <a:p>
            <a:r>
              <a:rPr lang="en-US" dirty="0"/>
              <a:t>Here are facts</a:t>
            </a:r>
          </a:p>
        </p:txBody>
      </p:sp>
      <p:sp>
        <p:nvSpPr>
          <p:cNvPr id="3" name="TextBox 2">
            <a:extLst>
              <a:ext uri="{FF2B5EF4-FFF2-40B4-BE49-F238E27FC236}">
                <a16:creationId xmlns:a16="http://schemas.microsoft.com/office/drawing/2014/main" id="{C546F5A3-6BF5-EC4B-284E-770CE4676EFB}"/>
              </a:ext>
            </a:extLst>
          </p:cNvPr>
          <p:cNvSpPr txBox="1"/>
          <p:nvPr/>
        </p:nvSpPr>
        <p:spPr>
          <a:xfrm>
            <a:off x="1386349" y="2025445"/>
            <a:ext cx="8583561"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Roboto Light" panose="02000000000000000000" pitchFamily="2" charset="0"/>
                <a:ea typeface="Roboto Light" panose="02000000000000000000" pitchFamily="2" charset="0"/>
              </a:rPr>
              <a:t>Is this big</a:t>
            </a:r>
          </a:p>
          <a:p>
            <a:pPr marL="285750" indent="-285750">
              <a:buFont typeface="Arial" panose="020B0604020202020204" pitchFamily="34" charset="0"/>
              <a:buChar char="•"/>
            </a:pPr>
            <a:r>
              <a:rPr lang="en-US" sz="2400" dirty="0">
                <a:latin typeface="Roboto Light" panose="02000000000000000000" pitchFamily="2" charset="0"/>
                <a:ea typeface="Roboto Light" panose="02000000000000000000" pitchFamily="2" charset="0"/>
              </a:rPr>
              <a:t>Likes to do this</a:t>
            </a:r>
          </a:p>
          <a:p>
            <a:pPr marL="285750" indent="-285750">
              <a:buFont typeface="Arial" panose="020B0604020202020204" pitchFamily="34" charset="0"/>
              <a:buChar char="•"/>
            </a:pPr>
            <a:r>
              <a:rPr lang="en-US" sz="2400" dirty="0">
                <a:latin typeface="Roboto Light" panose="02000000000000000000" pitchFamily="2" charset="0"/>
                <a:ea typeface="Roboto Light" panose="02000000000000000000" pitchFamily="2" charset="0"/>
              </a:rPr>
              <a:t>Likes to go here</a:t>
            </a:r>
          </a:p>
          <a:p>
            <a:pPr marL="285750" indent="-285750">
              <a:buFont typeface="Arial" panose="020B0604020202020204" pitchFamily="34" charset="0"/>
              <a:buChar char="•"/>
            </a:pPr>
            <a:r>
              <a:rPr lang="en-US" sz="2400" dirty="0">
                <a:latin typeface="Roboto Light" panose="02000000000000000000" pitchFamily="2" charset="0"/>
                <a:ea typeface="Roboto Light" panose="02000000000000000000" pitchFamily="2" charset="0"/>
              </a:rPr>
              <a:t>Hates paprika</a:t>
            </a:r>
          </a:p>
          <a:p>
            <a:pPr marL="285750" indent="-285750">
              <a:buFont typeface="Arial" panose="020B0604020202020204" pitchFamily="34" charset="0"/>
              <a:buChar char="•"/>
            </a:pPr>
            <a:r>
              <a:rPr lang="en-US" sz="2400" dirty="0">
                <a:latin typeface="Roboto Light" panose="02000000000000000000" pitchFamily="2" charset="0"/>
                <a:ea typeface="Roboto Light" panose="02000000000000000000" pitchFamily="2" charset="0"/>
              </a:rPr>
              <a:t>Nihilistic</a:t>
            </a:r>
          </a:p>
          <a:p>
            <a:pPr marL="285750" indent="-285750">
              <a:buFont typeface="Arial" panose="020B0604020202020204" pitchFamily="34" charset="0"/>
              <a:buChar char="•"/>
            </a:pPr>
            <a:r>
              <a:rPr lang="en-US" sz="2400" dirty="0">
                <a:latin typeface="Roboto Light" panose="02000000000000000000" pitchFamily="2" charset="0"/>
                <a:ea typeface="Roboto Light" panose="02000000000000000000" pitchFamily="2" charset="0"/>
              </a:rPr>
              <a:t>Cyberbully</a:t>
            </a:r>
          </a:p>
        </p:txBody>
      </p:sp>
      <p:pic>
        <p:nvPicPr>
          <p:cNvPr id="5" name="Graphic 4">
            <a:extLst>
              <a:ext uri="{FF2B5EF4-FFF2-40B4-BE49-F238E27FC236}">
                <a16:creationId xmlns:a16="http://schemas.microsoft.com/office/drawing/2014/main" id="{93BF9DFF-8861-6AB1-1191-B9027217C7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26974" y="1376270"/>
            <a:ext cx="7298594" cy="4105459"/>
          </a:xfrm>
          <a:prstGeom prst="rect">
            <a:avLst/>
          </a:prstGeom>
        </p:spPr>
      </p:pic>
    </p:spTree>
    <p:extLst>
      <p:ext uri="{BB962C8B-B14F-4D97-AF65-F5344CB8AC3E}">
        <p14:creationId xmlns:p14="http://schemas.microsoft.com/office/powerpoint/2010/main" val="2407654311"/>
      </p:ext>
    </p:extLst>
  </p:cSld>
  <p:clrMapOvr>
    <a:masterClrMapping/>
  </p:clrMapOvr>
  <p:transition spd="slow">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3BF9DFF-8861-6AB1-1191-B9027217C7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89374" y="4282440"/>
            <a:ext cx="3802626" cy="2138977"/>
          </a:xfrm>
          <a:prstGeom prst="rect">
            <a:avLst/>
          </a:prstGeom>
        </p:spPr>
      </p:pic>
      <p:pic>
        <p:nvPicPr>
          <p:cNvPr id="8" name="Picture 7" descr="A colorful circle with numbers and lines&#10;&#10;Description automatically generated">
            <a:extLst>
              <a:ext uri="{FF2B5EF4-FFF2-40B4-BE49-F238E27FC236}">
                <a16:creationId xmlns:a16="http://schemas.microsoft.com/office/drawing/2014/main" id="{7DBC28C6-892E-635A-D90A-77EFAF5C5DE2}"/>
              </a:ext>
            </a:extLst>
          </p:cNvPr>
          <p:cNvPicPr>
            <a:picLocks noChangeAspect="1"/>
          </p:cNvPicPr>
          <p:nvPr/>
        </p:nvPicPr>
        <p:blipFill rotWithShape="1">
          <a:blip r:embed="rId4">
            <a:extLst>
              <a:ext uri="{28A0092B-C50C-407E-A947-70E740481C1C}">
                <a14:useLocalDpi xmlns:a14="http://schemas.microsoft.com/office/drawing/2010/main" val="0"/>
              </a:ext>
            </a:extLst>
          </a:blip>
          <a:srcRect l="1875" t="1875" r="1875" b="1875"/>
          <a:stretch/>
        </p:blipFill>
        <p:spPr>
          <a:xfrm rot="19162534">
            <a:off x="3390900" y="352425"/>
            <a:ext cx="5867400" cy="5867400"/>
          </a:xfrm>
          <a:prstGeom prst="ellipse">
            <a:avLst/>
          </a:prstGeom>
        </p:spPr>
      </p:pic>
      <p:pic>
        <p:nvPicPr>
          <p:cNvPr id="10" name="Picture 9" descr="A close up of a bug&#10;&#10;Description automatically generated">
            <a:extLst>
              <a:ext uri="{FF2B5EF4-FFF2-40B4-BE49-F238E27FC236}">
                <a16:creationId xmlns:a16="http://schemas.microsoft.com/office/drawing/2014/main" id="{ADAD29B1-BD1E-8542-DB46-443A28E8F4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3200" y="210910"/>
            <a:ext cx="1100888" cy="1747627"/>
          </a:xfrm>
          <a:prstGeom prst="rect">
            <a:avLst/>
          </a:prstGeom>
        </p:spPr>
      </p:pic>
      <p:pic>
        <p:nvPicPr>
          <p:cNvPr id="11" name="Picture 10" descr="A graph with dots on it&#10;&#10;Description automatically generated">
            <a:extLst>
              <a:ext uri="{FF2B5EF4-FFF2-40B4-BE49-F238E27FC236}">
                <a16:creationId xmlns:a16="http://schemas.microsoft.com/office/drawing/2014/main" id="{A0076611-0F88-3188-95A6-07E107D0E248}"/>
              </a:ext>
            </a:extLst>
          </p:cNvPr>
          <p:cNvPicPr>
            <a:picLocks noChangeAspect="1"/>
          </p:cNvPicPr>
          <p:nvPr/>
        </p:nvPicPr>
        <p:blipFill rotWithShape="1">
          <a:blip r:embed="rId6">
            <a:extLst>
              <a:ext uri="{28A0092B-C50C-407E-A947-70E740481C1C}">
                <a14:useLocalDpi xmlns:a14="http://schemas.microsoft.com/office/drawing/2010/main" val="0"/>
              </a:ext>
            </a:extLst>
          </a:blip>
          <a:srcRect r="14514"/>
          <a:stretch/>
        </p:blipFill>
        <p:spPr>
          <a:xfrm>
            <a:off x="2906617" y="-5055958"/>
            <a:ext cx="6378767" cy="4973219"/>
          </a:xfrm>
          <a:prstGeom prst="roundRect">
            <a:avLst>
              <a:gd name="adj" fmla="val 2852"/>
            </a:avLst>
          </a:prstGeom>
        </p:spPr>
      </p:pic>
      <p:pic>
        <p:nvPicPr>
          <p:cNvPr id="12" name="Picture 11" descr="A graph with dots on it&#10;&#10;Description automatically generated">
            <a:extLst>
              <a:ext uri="{FF2B5EF4-FFF2-40B4-BE49-F238E27FC236}">
                <a16:creationId xmlns:a16="http://schemas.microsoft.com/office/drawing/2014/main" id="{C64A928A-6B6D-54CD-0B9C-48148B400B70}"/>
              </a:ext>
            </a:extLst>
          </p:cNvPr>
          <p:cNvPicPr>
            <a:picLocks noChangeAspect="1"/>
          </p:cNvPicPr>
          <p:nvPr/>
        </p:nvPicPr>
        <p:blipFill rotWithShape="1">
          <a:blip r:embed="rId6">
            <a:extLst>
              <a:ext uri="{28A0092B-C50C-407E-A947-70E740481C1C}">
                <a14:useLocalDpi xmlns:a14="http://schemas.microsoft.com/office/drawing/2010/main" val="0"/>
              </a:ext>
            </a:extLst>
          </a:blip>
          <a:srcRect l="84291" t="35683" b="43020"/>
          <a:stretch/>
        </p:blipFill>
        <p:spPr>
          <a:xfrm>
            <a:off x="14426948" y="2422846"/>
            <a:ext cx="1228812" cy="1110344"/>
          </a:xfrm>
          <a:prstGeom prst="roundRect">
            <a:avLst>
              <a:gd name="adj" fmla="val 13135"/>
            </a:avLst>
          </a:prstGeom>
        </p:spPr>
      </p:pic>
      <p:sp>
        <p:nvSpPr>
          <p:cNvPr id="13" name="TextBox 12">
            <a:extLst>
              <a:ext uri="{FF2B5EF4-FFF2-40B4-BE49-F238E27FC236}">
                <a16:creationId xmlns:a16="http://schemas.microsoft.com/office/drawing/2014/main" id="{BBBB6696-0710-99D0-2618-0445C32FA7C5}"/>
              </a:ext>
            </a:extLst>
          </p:cNvPr>
          <p:cNvSpPr txBox="1"/>
          <p:nvPr/>
        </p:nvSpPr>
        <p:spPr>
          <a:xfrm>
            <a:off x="-2597818" y="2025445"/>
            <a:ext cx="2717562"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Roboto Light" panose="02000000000000000000" pitchFamily="2" charset="0"/>
                <a:ea typeface="Roboto Light" panose="02000000000000000000" pitchFamily="2" charset="0"/>
              </a:rPr>
              <a:t>Is this big</a:t>
            </a:r>
          </a:p>
          <a:p>
            <a:pPr marL="285750" indent="-285750">
              <a:buFont typeface="Arial" panose="020B0604020202020204" pitchFamily="34" charset="0"/>
              <a:buChar char="•"/>
            </a:pPr>
            <a:r>
              <a:rPr lang="en-US" sz="2400" dirty="0">
                <a:latin typeface="Roboto Light" panose="02000000000000000000" pitchFamily="2" charset="0"/>
                <a:ea typeface="Roboto Light" panose="02000000000000000000" pitchFamily="2" charset="0"/>
              </a:rPr>
              <a:t>Likes to do this</a:t>
            </a:r>
          </a:p>
          <a:p>
            <a:pPr marL="285750" indent="-285750">
              <a:buFont typeface="Arial" panose="020B0604020202020204" pitchFamily="34" charset="0"/>
              <a:buChar char="•"/>
            </a:pPr>
            <a:r>
              <a:rPr lang="en-US" sz="2400" dirty="0">
                <a:latin typeface="Roboto Light" panose="02000000000000000000" pitchFamily="2" charset="0"/>
                <a:ea typeface="Roboto Light" panose="02000000000000000000" pitchFamily="2" charset="0"/>
              </a:rPr>
              <a:t>Likes to go here</a:t>
            </a:r>
          </a:p>
          <a:p>
            <a:pPr marL="285750" indent="-285750">
              <a:buFont typeface="Arial" panose="020B0604020202020204" pitchFamily="34" charset="0"/>
              <a:buChar char="•"/>
            </a:pPr>
            <a:r>
              <a:rPr lang="en-US" sz="2400" dirty="0">
                <a:latin typeface="Roboto Light" panose="02000000000000000000" pitchFamily="2" charset="0"/>
                <a:ea typeface="Roboto Light" panose="02000000000000000000" pitchFamily="2" charset="0"/>
              </a:rPr>
              <a:t>Hates paprika</a:t>
            </a:r>
          </a:p>
          <a:p>
            <a:pPr marL="285750" indent="-285750">
              <a:buFont typeface="Arial" panose="020B0604020202020204" pitchFamily="34" charset="0"/>
              <a:buChar char="•"/>
            </a:pPr>
            <a:r>
              <a:rPr lang="en-US" sz="2400" dirty="0">
                <a:latin typeface="Roboto Light" panose="02000000000000000000" pitchFamily="2" charset="0"/>
                <a:ea typeface="Roboto Light" panose="02000000000000000000" pitchFamily="2" charset="0"/>
              </a:rPr>
              <a:t>Nihilistic</a:t>
            </a:r>
          </a:p>
          <a:p>
            <a:pPr marL="285750" indent="-285750">
              <a:buFont typeface="Arial" panose="020B0604020202020204" pitchFamily="34" charset="0"/>
              <a:buChar char="•"/>
            </a:pPr>
            <a:r>
              <a:rPr lang="en-US" sz="2400" dirty="0">
                <a:latin typeface="Roboto Light" panose="02000000000000000000" pitchFamily="2" charset="0"/>
                <a:ea typeface="Roboto Light" panose="02000000000000000000" pitchFamily="2" charset="0"/>
              </a:rPr>
              <a:t>Cyberbully</a:t>
            </a:r>
          </a:p>
        </p:txBody>
      </p:sp>
    </p:spTree>
    <p:extLst>
      <p:ext uri="{BB962C8B-B14F-4D97-AF65-F5344CB8AC3E}">
        <p14:creationId xmlns:p14="http://schemas.microsoft.com/office/powerpoint/2010/main" val="3257811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3BF9DFF-8861-6AB1-1191-B9027217C7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27717" y="5464628"/>
            <a:ext cx="2720944" cy="1530531"/>
          </a:xfrm>
          <a:prstGeom prst="rect">
            <a:avLst/>
          </a:prstGeom>
        </p:spPr>
      </p:pic>
      <p:pic>
        <p:nvPicPr>
          <p:cNvPr id="10" name="Picture 9" descr="A close up of a bug&#10;&#10;Description automatically generated">
            <a:extLst>
              <a:ext uri="{FF2B5EF4-FFF2-40B4-BE49-F238E27FC236}">
                <a16:creationId xmlns:a16="http://schemas.microsoft.com/office/drawing/2014/main" id="{ADAD29B1-BD1E-8542-DB46-443A28E8F4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5380" y="1978243"/>
            <a:ext cx="1100888" cy="1747627"/>
          </a:xfrm>
          <a:prstGeom prst="rect">
            <a:avLst/>
          </a:prstGeom>
        </p:spPr>
      </p:pic>
      <p:pic>
        <p:nvPicPr>
          <p:cNvPr id="3" name="Picture 2" descr="A graph with dots on it&#10;&#10;Description automatically generated">
            <a:extLst>
              <a:ext uri="{FF2B5EF4-FFF2-40B4-BE49-F238E27FC236}">
                <a16:creationId xmlns:a16="http://schemas.microsoft.com/office/drawing/2014/main" id="{4F476808-C644-A137-15F8-A00148A5ACC6}"/>
              </a:ext>
            </a:extLst>
          </p:cNvPr>
          <p:cNvPicPr>
            <a:picLocks noChangeAspect="1"/>
          </p:cNvPicPr>
          <p:nvPr/>
        </p:nvPicPr>
        <p:blipFill rotWithShape="1">
          <a:blip r:embed="rId5">
            <a:extLst>
              <a:ext uri="{28A0092B-C50C-407E-A947-70E740481C1C}">
                <a14:useLocalDpi xmlns:a14="http://schemas.microsoft.com/office/drawing/2010/main" val="0"/>
              </a:ext>
            </a:extLst>
          </a:blip>
          <a:srcRect r="14514"/>
          <a:stretch/>
        </p:blipFill>
        <p:spPr>
          <a:xfrm>
            <a:off x="2906617" y="491409"/>
            <a:ext cx="6378767" cy="4973219"/>
          </a:xfrm>
          <a:prstGeom prst="roundRect">
            <a:avLst>
              <a:gd name="adj" fmla="val 2852"/>
            </a:avLst>
          </a:prstGeom>
        </p:spPr>
      </p:pic>
      <p:pic>
        <p:nvPicPr>
          <p:cNvPr id="4" name="Picture 3" descr="A graph with dots on it&#10;&#10;Description automatically generated">
            <a:extLst>
              <a:ext uri="{FF2B5EF4-FFF2-40B4-BE49-F238E27FC236}">
                <a16:creationId xmlns:a16="http://schemas.microsoft.com/office/drawing/2014/main" id="{811A1DEB-4465-A497-A078-1D9BEC063778}"/>
              </a:ext>
            </a:extLst>
          </p:cNvPr>
          <p:cNvPicPr>
            <a:picLocks noChangeAspect="1"/>
          </p:cNvPicPr>
          <p:nvPr/>
        </p:nvPicPr>
        <p:blipFill rotWithShape="1">
          <a:blip r:embed="rId5">
            <a:extLst>
              <a:ext uri="{28A0092B-C50C-407E-A947-70E740481C1C}">
                <a14:useLocalDpi xmlns:a14="http://schemas.microsoft.com/office/drawing/2010/main" val="0"/>
              </a:ext>
            </a:extLst>
          </a:blip>
          <a:srcRect l="84291" t="35683" b="43020"/>
          <a:stretch/>
        </p:blipFill>
        <p:spPr>
          <a:xfrm>
            <a:off x="9778748" y="2422846"/>
            <a:ext cx="1228812" cy="1110344"/>
          </a:xfrm>
          <a:prstGeom prst="roundRect">
            <a:avLst>
              <a:gd name="adj" fmla="val 13135"/>
            </a:avLst>
          </a:prstGeom>
        </p:spPr>
      </p:pic>
    </p:spTree>
    <p:extLst>
      <p:ext uri="{BB962C8B-B14F-4D97-AF65-F5344CB8AC3E}">
        <p14:creationId xmlns:p14="http://schemas.microsoft.com/office/powerpoint/2010/main" val="2943563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6ACDE-1916-85DD-3C13-4BB7CB602173}"/>
              </a:ext>
            </a:extLst>
          </p:cNvPr>
          <p:cNvSpPr>
            <a:spLocks noGrp="1"/>
          </p:cNvSpPr>
          <p:nvPr>
            <p:ph type="title"/>
          </p:nvPr>
        </p:nvSpPr>
        <p:spPr>
          <a:xfrm>
            <a:off x="838200" y="365125"/>
            <a:ext cx="10515600" cy="1325563"/>
          </a:xfrm>
        </p:spPr>
        <p:txBody>
          <a:bodyPr/>
          <a:lstStyle/>
          <a:p>
            <a:r>
              <a:rPr lang="en-US" dirty="0"/>
              <a:t>Appear</a:t>
            </a:r>
          </a:p>
        </p:txBody>
      </p:sp>
      <p:pic>
        <p:nvPicPr>
          <p:cNvPr id="3" name="Graphic 2" descr="Anemone and clownfish with solid fill">
            <a:extLst>
              <a:ext uri="{FF2B5EF4-FFF2-40B4-BE49-F238E27FC236}">
                <a16:creationId xmlns:a16="http://schemas.microsoft.com/office/drawing/2014/main" id="{1077E761-8504-EC4B-09C5-F11FC7E444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59280" y="2971800"/>
            <a:ext cx="914400" cy="914400"/>
          </a:xfrm>
          <a:prstGeom prst="rect">
            <a:avLst/>
          </a:prstGeom>
        </p:spPr>
      </p:pic>
    </p:spTree>
    <p:extLst>
      <p:ext uri="{BB962C8B-B14F-4D97-AF65-F5344CB8AC3E}">
        <p14:creationId xmlns:p14="http://schemas.microsoft.com/office/powerpoint/2010/main" val="2706397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6ACDE-1916-85DD-3C13-4BB7CB602173}"/>
              </a:ext>
            </a:extLst>
          </p:cNvPr>
          <p:cNvSpPr>
            <a:spLocks noGrp="1"/>
          </p:cNvSpPr>
          <p:nvPr>
            <p:ph type="title"/>
          </p:nvPr>
        </p:nvSpPr>
        <p:spPr>
          <a:xfrm>
            <a:off x="838200" y="365125"/>
            <a:ext cx="10515600" cy="1325563"/>
          </a:xfrm>
        </p:spPr>
        <p:txBody>
          <a:bodyPr/>
          <a:lstStyle/>
          <a:p>
            <a:r>
              <a:rPr lang="en-US" dirty="0"/>
              <a:t>Appear</a:t>
            </a:r>
          </a:p>
        </p:txBody>
      </p:sp>
      <p:pic>
        <p:nvPicPr>
          <p:cNvPr id="4" name="Graphic 3" descr="Anemone and clownfish with solid fill">
            <a:extLst>
              <a:ext uri="{FF2B5EF4-FFF2-40B4-BE49-F238E27FC236}">
                <a16:creationId xmlns:a16="http://schemas.microsoft.com/office/drawing/2014/main" id="{2AE5E08F-D555-544F-2E66-3F72D7AC52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38800" y="2971800"/>
            <a:ext cx="914400" cy="914400"/>
          </a:xfrm>
          <a:prstGeom prst="rect">
            <a:avLst/>
          </a:prstGeom>
        </p:spPr>
      </p:pic>
    </p:spTree>
    <p:extLst>
      <p:ext uri="{BB962C8B-B14F-4D97-AF65-F5344CB8AC3E}">
        <p14:creationId xmlns:p14="http://schemas.microsoft.com/office/powerpoint/2010/main" val="864543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F2-86DD-96BF-0F31-30F9C4FBA1A2}"/>
              </a:ext>
            </a:extLst>
          </p:cNvPr>
          <p:cNvSpPr>
            <a:spLocks noGrp="1"/>
          </p:cNvSpPr>
          <p:nvPr>
            <p:ph type="title"/>
          </p:nvPr>
        </p:nvSpPr>
        <p:spPr/>
        <p:txBody>
          <a:bodyPr/>
          <a:lstStyle/>
          <a:p>
            <a:r>
              <a:rPr lang="en-US" dirty="0"/>
              <a:t>Story</a:t>
            </a:r>
          </a:p>
        </p:txBody>
      </p:sp>
      <p:sp>
        <p:nvSpPr>
          <p:cNvPr id="3" name="TextBox 2">
            <a:extLst>
              <a:ext uri="{FF2B5EF4-FFF2-40B4-BE49-F238E27FC236}">
                <a16:creationId xmlns:a16="http://schemas.microsoft.com/office/drawing/2014/main" id="{BC8B8FFC-C756-09FE-6138-1F1541C328C6}"/>
              </a:ext>
            </a:extLst>
          </p:cNvPr>
          <p:cNvSpPr txBox="1"/>
          <p:nvPr/>
        </p:nvSpPr>
        <p:spPr>
          <a:xfrm>
            <a:off x="1091381" y="2251587"/>
            <a:ext cx="3608438"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introduction</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setting</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characters</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direction</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conflict to resolve</a:t>
            </a:r>
          </a:p>
        </p:txBody>
      </p:sp>
      <p:pic>
        <p:nvPicPr>
          <p:cNvPr id="7" name="Picture 6" descr="A group of blue and orange diagrams&#10;&#10;Description automatically generated">
            <a:extLst>
              <a:ext uri="{FF2B5EF4-FFF2-40B4-BE49-F238E27FC236}">
                <a16:creationId xmlns:a16="http://schemas.microsoft.com/office/drawing/2014/main" id="{9A6AEB9F-966B-2AC3-D5A3-5B1A716FC5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8411" y="918791"/>
            <a:ext cx="5046945" cy="4912360"/>
          </a:xfrm>
          <a:prstGeom prst="roundRect">
            <a:avLst>
              <a:gd name="adj" fmla="val 2043"/>
            </a:avLst>
          </a:prstGeom>
        </p:spPr>
      </p:pic>
    </p:spTree>
    <p:extLst>
      <p:ext uri="{BB962C8B-B14F-4D97-AF65-F5344CB8AC3E}">
        <p14:creationId xmlns:p14="http://schemas.microsoft.com/office/powerpoint/2010/main" val="421905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6ACDE-1916-85DD-3C13-4BB7CB602173}"/>
              </a:ext>
            </a:extLst>
          </p:cNvPr>
          <p:cNvSpPr>
            <a:spLocks noGrp="1"/>
          </p:cNvSpPr>
          <p:nvPr>
            <p:ph type="title"/>
          </p:nvPr>
        </p:nvSpPr>
        <p:spPr>
          <a:xfrm>
            <a:off x="838200" y="365125"/>
            <a:ext cx="10515600" cy="1325563"/>
          </a:xfrm>
        </p:spPr>
        <p:txBody>
          <a:bodyPr/>
          <a:lstStyle/>
          <a:p>
            <a:r>
              <a:rPr lang="en-US" dirty="0"/>
              <a:t>Appear</a:t>
            </a:r>
          </a:p>
        </p:txBody>
      </p:sp>
      <p:pic>
        <p:nvPicPr>
          <p:cNvPr id="5" name="Graphic 4" descr="Anemone and clownfish with solid fill">
            <a:extLst>
              <a:ext uri="{FF2B5EF4-FFF2-40B4-BE49-F238E27FC236}">
                <a16:creationId xmlns:a16="http://schemas.microsoft.com/office/drawing/2014/main" id="{24BCA409-33F3-9EA4-7A1D-502F32B80B6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2520" y="2791378"/>
            <a:ext cx="914400" cy="914400"/>
          </a:xfrm>
          <a:prstGeom prst="rect">
            <a:avLst/>
          </a:prstGeom>
        </p:spPr>
      </p:pic>
      <p:pic>
        <p:nvPicPr>
          <p:cNvPr id="6" name="Graphic 5" descr="Anemone and clownfish with solid fill">
            <a:extLst>
              <a:ext uri="{FF2B5EF4-FFF2-40B4-BE49-F238E27FC236}">
                <a16:creationId xmlns:a16="http://schemas.microsoft.com/office/drawing/2014/main" id="{88AFEB41-76E6-BCDD-09AD-E0B9F9A201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55690" y="2791378"/>
            <a:ext cx="914400" cy="914400"/>
          </a:xfrm>
          <a:prstGeom prst="rect">
            <a:avLst/>
          </a:prstGeom>
        </p:spPr>
      </p:pic>
    </p:spTree>
    <p:extLst>
      <p:ext uri="{BB962C8B-B14F-4D97-AF65-F5344CB8AC3E}">
        <p14:creationId xmlns:p14="http://schemas.microsoft.com/office/powerpoint/2010/main" val="11129984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6ACDE-1916-85DD-3C13-4BB7CB602173}"/>
              </a:ext>
            </a:extLst>
          </p:cNvPr>
          <p:cNvSpPr>
            <a:spLocks noGrp="1"/>
          </p:cNvSpPr>
          <p:nvPr>
            <p:ph type="title"/>
          </p:nvPr>
        </p:nvSpPr>
        <p:spPr>
          <a:xfrm>
            <a:off x="838200" y="365125"/>
            <a:ext cx="10515600" cy="1325563"/>
          </a:xfrm>
        </p:spPr>
        <p:txBody>
          <a:bodyPr/>
          <a:lstStyle/>
          <a:p>
            <a:r>
              <a:rPr lang="en-US" dirty="0"/>
              <a:t>Appear</a:t>
            </a:r>
          </a:p>
        </p:txBody>
      </p:sp>
      <p:pic>
        <p:nvPicPr>
          <p:cNvPr id="4" name="Graphic 3" descr="Anemone and clownfish with solid fill">
            <a:extLst>
              <a:ext uri="{FF2B5EF4-FFF2-40B4-BE49-F238E27FC236}">
                <a16:creationId xmlns:a16="http://schemas.microsoft.com/office/drawing/2014/main" id="{2AE5E08F-D555-544F-2E66-3F72D7AC52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6000" y="2791378"/>
            <a:ext cx="914400" cy="914400"/>
          </a:xfrm>
          <a:prstGeom prst="rect">
            <a:avLst/>
          </a:prstGeom>
        </p:spPr>
      </p:pic>
      <p:pic>
        <p:nvPicPr>
          <p:cNvPr id="5" name="Graphic 4" descr="Anemone and clownfish with solid fill">
            <a:extLst>
              <a:ext uri="{FF2B5EF4-FFF2-40B4-BE49-F238E27FC236}">
                <a16:creationId xmlns:a16="http://schemas.microsoft.com/office/drawing/2014/main" id="{AF888E3F-E95E-43BB-4CBC-FEBAA7CE37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10230" y="2791378"/>
            <a:ext cx="914400" cy="914400"/>
          </a:xfrm>
          <a:prstGeom prst="rect">
            <a:avLst/>
          </a:prstGeom>
        </p:spPr>
      </p:pic>
    </p:spTree>
    <p:extLst>
      <p:ext uri="{BB962C8B-B14F-4D97-AF65-F5344CB8AC3E}">
        <p14:creationId xmlns:p14="http://schemas.microsoft.com/office/powerpoint/2010/main" val="2564773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6ACDE-1916-85DD-3C13-4BB7CB602173}"/>
              </a:ext>
            </a:extLst>
          </p:cNvPr>
          <p:cNvSpPr>
            <a:spLocks noGrp="1"/>
          </p:cNvSpPr>
          <p:nvPr>
            <p:ph type="title"/>
          </p:nvPr>
        </p:nvSpPr>
        <p:spPr>
          <a:xfrm>
            <a:off x="838200" y="365125"/>
            <a:ext cx="10515600" cy="1325563"/>
          </a:xfrm>
        </p:spPr>
        <p:txBody>
          <a:bodyPr/>
          <a:lstStyle/>
          <a:p>
            <a:r>
              <a:rPr lang="en-US" dirty="0"/>
              <a:t>Push</a:t>
            </a:r>
          </a:p>
        </p:txBody>
      </p:sp>
      <p:pic>
        <p:nvPicPr>
          <p:cNvPr id="5" name="Graphic 4" descr="Avocado with solid fill">
            <a:extLst>
              <a:ext uri="{FF2B5EF4-FFF2-40B4-BE49-F238E27FC236}">
                <a16:creationId xmlns:a16="http://schemas.microsoft.com/office/drawing/2014/main" id="{6805464E-6BB7-A199-360A-44F4105E94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3386" y="2791378"/>
            <a:ext cx="914400" cy="914400"/>
          </a:xfrm>
          <a:prstGeom prst="rect">
            <a:avLst/>
          </a:prstGeom>
        </p:spPr>
      </p:pic>
      <p:pic>
        <p:nvPicPr>
          <p:cNvPr id="4" name="Graphic 3" descr="Anemone and clownfish with solid fill">
            <a:extLst>
              <a:ext uri="{FF2B5EF4-FFF2-40B4-BE49-F238E27FC236}">
                <a16:creationId xmlns:a16="http://schemas.microsoft.com/office/drawing/2014/main" id="{9B3935CF-FE1D-C4D2-C4E1-ECB6342B35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6000" y="2791378"/>
            <a:ext cx="914400" cy="914400"/>
          </a:xfrm>
          <a:prstGeom prst="rect">
            <a:avLst/>
          </a:prstGeom>
        </p:spPr>
      </p:pic>
    </p:spTree>
    <p:extLst>
      <p:ext uri="{BB962C8B-B14F-4D97-AF65-F5344CB8AC3E}">
        <p14:creationId xmlns:p14="http://schemas.microsoft.com/office/powerpoint/2010/main" val="2677346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6ACDE-1916-85DD-3C13-4BB7CB602173}"/>
              </a:ext>
            </a:extLst>
          </p:cNvPr>
          <p:cNvSpPr>
            <a:spLocks noGrp="1"/>
          </p:cNvSpPr>
          <p:nvPr>
            <p:ph type="title"/>
          </p:nvPr>
        </p:nvSpPr>
        <p:spPr>
          <a:xfrm>
            <a:off x="838200" y="365125"/>
            <a:ext cx="10515600" cy="1325563"/>
          </a:xfrm>
        </p:spPr>
        <p:txBody>
          <a:bodyPr/>
          <a:lstStyle/>
          <a:p>
            <a:r>
              <a:rPr lang="en-US" dirty="0"/>
              <a:t>Push</a:t>
            </a:r>
          </a:p>
        </p:txBody>
      </p:sp>
      <p:pic>
        <p:nvPicPr>
          <p:cNvPr id="3" name="Graphic 2" descr="Anemone and clownfish with solid fill">
            <a:extLst>
              <a:ext uri="{FF2B5EF4-FFF2-40B4-BE49-F238E27FC236}">
                <a16:creationId xmlns:a16="http://schemas.microsoft.com/office/drawing/2014/main" id="{0821A4EF-506C-E532-561B-4E55548D5B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441993" y="2791378"/>
            <a:ext cx="914400" cy="914400"/>
          </a:xfrm>
          <a:prstGeom prst="rect">
            <a:avLst/>
          </a:prstGeom>
        </p:spPr>
      </p:pic>
      <p:pic>
        <p:nvPicPr>
          <p:cNvPr id="4" name="Graphic 3" descr="Avocado with solid fill">
            <a:extLst>
              <a:ext uri="{FF2B5EF4-FFF2-40B4-BE49-F238E27FC236}">
                <a16:creationId xmlns:a16="http://schemas.microsoft.com/office/drawing/2014/main" id="{5A524C8C-E3DC-0B0F-3F97-0716A3BAF2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8800" y="2791378"/>
            <a:ext cx="914400" cy="914400"/>
          </a:xfrm>
          <a:prstGeom prst="rect">
            <a:avLst/>
          </a:prstGeom>
        </p:spPr>
      </p:pic>
    </p:spTree>
    <p:extLst>
      <p:ext uri="{BB962C8B-B14F-4D97-AF65-F5344CB8AC3E}">
        <p14:creationId xmlns:p14="http://schemas.microsoft.com/office/powerpoint/2010/main" val="3057081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6ACDE-1916-85DD-3C13-4BB7CB602173}"/>
              </a:ext>
            </a:extLst>
          </p:cNvPr>
          <p:cNvSpPr>
            <a:spLocks noGrp="1"/>
          </p:cNvSpPr>
          <p:nvPr>
            <p:ph type="title"/>
          </p:nvPr>
        </p:nvSpPr>
        <p:spPr>
          <a:xfrm>
            <a:off x="838200" y="365125"/>
            <a:ext cx="10515600" cy="1325563"/>
          </a:xfrm>
        </p:spPr>
        <p:txBody>
          <a:bodyPr/>
          <a:lstStyle/>
          <a:p>
            <a:r>
              <a:rPr lang="en-US" dirty="0"/>
              <a:t>Image Pan</a:t>
            </a:r>
          </a:p>
        </p:txBody>
      </p:sp>
      <p:pic>
        <p:nvPicPr>
          <p:cNvPr id="7" name="Picture 6" descr="A map of the world&#10;&#10;Description automatically generated">
            <a:extLst>
              <a:ext uri="{FF2B5EF4-FFF2-40B4-BE49-F238E27FC236}">
                <a16:creationId xmlns:a16="http://schemas.microsoft.com/office/drawing/2014/main" id="{DB68C575-F6E6-529E-680E-DC596582E4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4308" y="1690688"/>
            <a:ext cx="7963383" cy="3981692"/>
          </a:xfrm>
          <a:prstGeom prst="roundRect">
            <a:avLst>
              <a:gd name="adj" fmla="val 2616"/>
            </a:avLst>
          </a:prstGeom>
        </p:spPr>
      </p:pic>
    </p:spTree>
    <p:extLst>
      <p:ext uri="{BB962C8B-B14F-4D97-AF65-F5344CB8AC3E}">
        <p14:creationId xmlns:p14="http://schemas.microsoft.com/office/powerpoint/2010/main" val="3803664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6ACDE-1916-85DD-3C13-4BB7CB602173}"/>
              </a:ext>
            </a:extLst>
          </p:cNvPr>
          <p:cNvSpPr>
            <a:spLocks noGrp="1"/>
          </p:cNvSpPr>
          <p:nvPr>
            <p:ph type="title"/>
          </p:nvPr>
        </p:nvSpPr>
        <p:spPr>
          <a:xfrm>
            <a:off x="838200" y="365125"/>
            <a:ext cx="10515600" cy="1325563"/>
          </a:xfrm>
        </p:spPr>
        <p:txBody>
          <a:bodyPr/>
          <a:lstStyle/>
          <a:p>
            <a:r>
              <a:rPr lang="en-US" dirty="0"/>
              <a:t>Image Pan</a:t>
            </a:r>
          </a:p>
        </p:txBody>
      </p:sp>
      <p:pic>
        <p:nvPicPr>
          <p:cNvPr id="7" name="Picture 6" descr="A map of the world&#10;&#10;Description automatically generated">
            <a:extLst>
              <a:ext uri="{FF2B5EF4-FFF2-40B4-BE49-F238E27FC236}">
                <a16:creationId xmlns:a16="http://schemas.microsoft.com/office/drawing/2014/main" id="{DB68C575-F6E6-529E-680E-DC596582E4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268" y="-86810"/>
            <a:ext cx="13889619" cy="6944810"/>
          </a:xfrm>
          <a:prstGeom prst="roundRect">
            <a:avLst>
              <a:gd name="adj" fmla="val 0"/>
            </a:avLst>
          </a:prstGeom>
        </p:spPr>
      </p:pic>
    </p:spTree>
    <p:extLst>
      <p:ext uri="{BB962C8B-B14F-4D97-AF65-F5344CB8AC3E}">
        <p14:creationId xmlns:p14="http://schemas.microsoft.com/office/powerpoint/2010/main" val="1694884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6ACDE-1916-85DD-3C13-4BB7CB602173}"/>
              </a:ext>
            </a:extLst>
          </p:cNvPr>
          <p:cNvSpPr>
            <a:spLocks noGrp="1"/>
          </p:cNvSpPr>
          <p:nvPr>
            <p:ph type="title"/>
          </p:nvPr>
        </p:nvSpPr>
        <p:spPr>
          <a:xfrm>
            <a:off x="838200" y="365125"/>
            <a:ext cx="10515600" cy="1325563"/>
          </a:xfrm>
        </p:spPr>
        <p:txBody>
          <a:bodyPr/>
          <a:lstStyle/>
          <a:p>
            <a:r>
              <a:rPr lang="en-US" dirty="0"/>
              <a:t>Image Pan</a:t>
            </a:r>
          </a:p>
        </p:txBody>
      </p:sp>
      <p:pic>
        <p:nvPicPr>
          <p:cNvPr id="7" name="Picture 6" descr="A map of the world&#10;&#10;Description automatically generated">
            <a:extLst>
              <a:ext uri="{FF2B5EF4-FFF2-40B4-BE49-F238E27FC236}">
                <a16:creationId xmlns:a16="http://schemas.microsoft.com/office/drawing/2014/main" id="{DB68C575-F6E6-529E-680E-DC596582E461}"/>
              </a:ext>
            </a:extLst>
          </p:cNvPr>
          <p:cNvPicPr>
            <a:picLocks noChangeAspect="1"/>
          </p:cNvPicPr>
          <p:nvPr/>
        </p:nvPicPr>
        <p:blipFill>
          <a:blip r:embed="rId2">
            <a:extLst>
              <a:ext uri="{28A0092B-C50C-407E-A947-70E740481C1C}">
                <a14:useLocalDpi xmlns:a14="http://schemas.microsoft.com/office/drawing/2010/main" val="0"/>
              </a:ext>
            </a:extLst>
          </a:blip>
          <a:srcRect l="47173" t="36479" b="10694"/>
          <a:stretch/>
        </p:blipFill>
        <p:spPr>
          <a:xfrm>
            <a:off x="-581269" y="-43405"/>
            <a:ext cx="13889619" cy="6944810"/>
          </a:xfrm>
          <a:prstGeom prst="roundRect">
            <a:avLst>
              <a:gd name="adj" fmla="val 0"/>
            </a:avLst>
          </a:prstGeom>
        </p:spPr>
      </p:pic>
      <p:sp>
        <p:nvSpPr>
          <p:cNvPr id="3" name="Oval 2">
            <a:extLst>
              <a:ext uri="{FF2B5EF4-FFF2-40B4-BE49-F238E27FC236}">
                <a16:creationId xmlns:a16="http://schemas.microsoft.com/office/drawing/2014/main" id="{8EAD7052-1A08-00F0-06C7-037876B863A9}"/>
              </a:ext>
            </a:extLst>
          </p:cNvPr>
          <p:cNvSpPr/>
          <p:nvPr/>
        </p:nvSpPr>
        <p:spPr>
          <a:xfrm>
            <a:off x="3421626" y="1535480"/>
            <a:ext cx="597310" cy="597310"/>
          </a:xfrm>
          <a:prstGeom prst="ellipse">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sp>
        <p:nvSpPr>
          <p:cNvPr id="4" name="Oval 3">
            <a:extLst>
              <a:ext uri="{FF2B5EF4-FFF2-40B4-BE49-F238E27FC236}">
                <a16:creationId xmlns:a16="http://schemas.microsoft.com/office/drawing/2014/main" id="{5977D297-FAAB-B5EC-275C-DDE858852364}"/>
              </a:ext>
            </a:extLst>
          </p:cNvPr>
          <p:cNvSpPr/>
          <p:nvPr/>
        </p:nvSpPr>
        <p:spPr>
          <a:xfrm>
            <a:off x="6363541" y="508009"/>
            <a:ext cx="597310" cy="597310"/>
          </a:xfrm>
          <a:prstGeom prst="ellipse">
            <a:avLst/>
          </a:prstGeom>
          <a:noFill/>
          <a:ln w="571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sp>
        <p:nvSpPr>
          <p:cNvPr id="5" name="Oval 4">
            <a:extLst>
              <a:ext uri="{FF2B5EF4-FFF2-40B4-BE49-F238E27FC236}">
                <a16:creationId xmlns:a16="http://schemas.microsoft.com/office/drawing/2014/main" id="{38779200-0857-CEE2-8949-4D63D3190336}"/>
              </a:ext>
            </a:extLst>
          </p:cNvPr>
          <p:cNvSpPr/>
          <p:nvPr/>
        </p:nvSpPr>
        <p:spPr>
          <a:xfrm>
            <a:off x="7692966" y="3677034"/>
            <a:ext cx="597310" cy="597310"/>
          </a:xfrm>
          <a:prstGeom prst="ellipse">
            <a:avLst/>
          </a:prstGeom>
          <a:noFill/>
          <a:ln w="5715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sp>
        <p:nvSpPr>
          <p:cNvPr id="6" name="Oval 5">
            <a:extLst>
              <a:ext uri="{FF2B5EF4-FFF2-40B4-BE49-F238E27FC236}">
                <a16:creationId xmlns:a16="http://schemas.microsoft.com/office/drawing/2014/main" id="{6B771D30-B634-F506-C0E0-D69A5EA75689}"/>
              </a:ext>
            </a:extLst>
          </p:cNvPr>
          <p:cNvSpPr/>
          <p:nvPr/>
        </p:nvSpPr>
        <p:spPr>
          <a:xfrm>
            <a:off x="4200380" y="3975689"/>
            <a:ext cx="597310" cy="597310"/>
          </a:xfrm>
          <a:prstGeom prst="ellipse">
            <a:avLst/>
          </a:prstGeom>
          <a:noFill/>
          <a:ln w="57150">
            <a:solidFill>
              <a:schemeClr val="tx2">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spTree>
    <p:extLst>
      <p:ext uri="{BB962C8B-B14F-4D97-AF65-F5344CB8AC3E}">
        <p14:creationId xmlns:p14="http://schemas.microsoft.com/office/powerpoint/2010/main" val="1215738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6ACDE-1916-85DD-3C13-4BB7CB602173}"/>
              </a:ext>
            </a:extLst>
          </p:cNvPr>
          <p:cNvSpPr>
            <a:spLocks noGrp="1"/>
          </p:cNvSpPr>
          <p:nvPr>
            <p:ph type="title"/>
          </p:nvPr>
        </p:nvSpPr>
        <p:spPr>
          <a:xfrm>
            <a:off x="838200" y="365125"/>
            <a:ext cx="10515600" cy="1325563"/>
          </a:xfrm>
        </p:spPr>
        <p:txBody>
          <a:bodyPr/>
          <a:lstStyle/>
          <a:p>
            <a:r>
              <a:rPr lang="en-US" dirty="0"/>
              <a:t>Image Pan</a:t>
            </a:r>
          </a:p>
        </p:txBody>
      </p:sp>
      <p:pic>
        <p:nvPicPr>
          <p:cNvPr id="7" name="Picture 6" descr="A map of the world&#10;&#10;Description automatically generated">
            <a:extLst>
              <a:ext uri="{FF2B5EF4-FFF2-40B4-BE49-F238E27FC236}">
                <a16:creationId xmlns:a16="http://schemas.microsoft.com/office/drawing/2014/main" id="{DB68C575-F6E6-529E-680E-DC596582E461}"/>
              </a:ext>
            </a:extLst>
          </p:cNvPr>
          <p:cNvPicPr>
            <a:picLocks noChangeAspect="1"/>
          </p:cNvPicPr>
          <p:nvPr/>
        </p:nvPicPr>
        <p:blipFill>
          <a:blip r:embed="rId2">
            <a:extLst>
              <a:ext uri="{28A0092B-C50C-407E-A947-70E740481C1C}">
                <a14:useLocalDpi xmlns:a14="http://schemas.microsoft.com/office/drawing/2010/main" val="0"/>
              </a:ext>
            </a:extLst>
          </a:blip>
          <a:srcRect l="54994" t="41430" r="28075" b="41641"/>
          <a:stretch/>
        </p:blipFill>
        <p:spPr>
          <a:xfrm>
            <a:off x="-581268" y="-86810"/>
            <a:ext cx="13889619" cy="6944810"/>
          </a:xfrm>
          <a:prstGeom prst="roundRect">
            <a:avLst>
              <a:gd name="adj" fmla="val 0"/>
            </a:avLst>
          </a:prstGeom>
        </p:spPr>
      </p:pic>
      <p:grpSp>
        <p:nvGrpSpPr>
          <p:cNvPr id="15" name="Group 14">
            <a:extLst>
              <a:ext uri="{FF2B5EF4-FFF2-40B4-BE49-F238E27FC236}">
                <a16:creationId xmlns:a16="http://schemas.microsoft.com/office/drawing/2014/main" id="{E296C32C-1C1E-2A1C-7BFA-25BE17EC285C}"/>
              </a:ext>
            </a:extLst>
          </p:cNvPr>
          <p:cNvGrpSpPr/>
          <p:nvPr/>
        </p:nvGrpSpPr>
        <p:grpSpPr>
          <a:xfrm>
            <a:off x="5227901" y="3192699"/>
            <a:ext cx="2013510" cy="2002790"/>
            <a:chOff x="5352328" y="2848638"/>
            <a:chExt cx="2013510" cy="2002790"/>
          </a:xfrm>
        </p:grpSpPr>
        <p:sp>
          <p:nvSpPr>
            <p:cNvPr id="8" name="Oval 7">
              <a:extLst>
                <a:ext uri="{FF2B5EF4-FFF2-40B4-BE49-F238E27FC236}">
                  <a16:creationId xmlns:a16="http://schemas.microsoft.com/office/drawing/2014/main" id="{147B2069-BD8E-4789-E4B5-5E089A724BC8}"/>
                </a:ext>
              </a:extLst>
            </p:cNvPr>
            <p:cNvSpPr/>
            <p:nvPr/>
          </p:nvSpPr>
          <p:spPr>
            <a:xfrm>
              <a:off x="6632294" y="3333509"/>
              <a:ext cx="289367" cy="289367"/>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sp>
          <p:nvSpPr>
            <p:cNvPr id="9" name="Oval 8">
              <a:extLst>
                <a:ext uri="{FF2B5EF4-FFF2-40B4-BE49-F238E27FC236}">
                  <a16:creationId xmlns:a16="http://schemas.microsoft.com/office/drawing/2014/main" id="{31FD5F95-3955-4BB3-D506-5A3A918B56BE}"/>
                </a:ext>
              </a:extLst>
            </p:cNvPr>
            <p:cNvSpPr/>
            <p:nvPr/>
          </p:nvSpPr>
          <p:spPr>
            <a:xfrm>
              <a:off x="7076471" y="3333509"/>
              <a:ext cx="289367" cy="289367"/>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sp>
          <p:nvSpPr>
            <p:cNvPr id="10" name="Oval 9">
              <a:extLst>
                <a:ext uri="{FF2B5EF4-FFF2-40B4-BE49-F238E27FC236}">
                  <a16:creationId xmlns:a16="http://schemas.microsoft.com/office/drawing/2014/main" id="{BDBF6E4F-2753-A651-2D3A-9EB470CEACA9}"/>
                </a:ext>
              </a:extLst>
            </p:cNvPr>
            <p:cNvSpPr/>
            <p:nvPr/>
          </p:nvSpPr>
          <p:spPr>
            <a:xfrm>
              <a:off x="5986040" y="2848638"/>
              <a:ext cx="289367" cy="289367"/>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sp>
          <p:nvSpPr>
            <p:cNvPr id="11" name="Oval 10">
              <a:extLst>
                <a:ext uri="{FF2B5EF4-FFF2-40B4-BE49-F238E27FC236}">
                  <a16:creationId xmlns:a16="http://schemas.microsoft.com/office/drawing/2014/main" id="{1C5083AE-3E30-86F0-ACFA-FF0D5D892C36}"/>
                </a:ext>
              </a:extLst>
            </p:cNvPr>
            <p:cNvSpPr/>
            <p:nvPr/>
          </p:nvSpPr>
          <p:spPr>
            <a:xfrm>
              <a:off x="6526578" y="4562061"/>
              <a:ext cx="289367" cy="289367"/>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sp>
          <p:nvSpPr>
            <p:cNvPr id="12" name="Oval 11">
              <a:extLst>
                <a:ext uri="{FF2B5EF4-FFF2-40B4-BE49-F238E27FC236}">
                  <a16:creationId xmlns:a16="http://schemas.microsoft.com/office/drawing/2014/main" id="{9606CE60-2643-EDE1-A9A6-EBB5693FDD8F}"/>
                </a:ext>
              </a:extLst>
            </p:cNvPr>
            <p:cNvSpPr/>
            <p:nvPr/>
          </p:nvSpPr>
          <p:spPr>
            <a:xfrm>
              <a:off x="5986040" y="3775276"/>
              <a:ext cx="289367" cy="289367"/>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sp>
          <p:nvSpPr>
            <p:cNvPr id="13" name="Oval 12">
              <a:extLst>
                <a:ext uri="{FF2B5EF4-FFF2-40B4-BE49-F238E27FC236}">
                  <a16:creationId xmlns:a16="http://schemas.microsoft.com/office/drawing/2014/main" id="{D7C1AF05-D496-2366-3261-6AF5FFA14794}"/>
                </a:ext>
              </a:extLst>
            </p:cNvPr>
            <p:cNvSpPr/>
            <p:nvPr/>
          </p:nvSpPr>
          <p:spPr>
            <a:xfrm>
              <a:off x="5821875" y="4557230"/>
              <a:ext cx="289367" cy="289367"/>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sp>
          <p:nvSpPr>
            <p:cNvPr id="14" name="Oval 13">
              <a:extLst>
                <a:ext uri="{FF2B5EF4-FFF2-40B4-BE49-F238E27FC236}">
                  <a16:creationId xmlns:a16="http://schemas.microsoft.com/office/drawing/2014/main" id="{28C435FD-B2DC-252F-0CC0-50639845A990}"/>
                </a:ext>
              </a:extLst>
            </p:cNvPr>
            <p:cNvSpPr/>
            <p:nvPr/>
          </p:nvSpPr>
          <p:spPr>
            <a:xfrm>
              <a:off x="5352328" y="3554105"/>
              <a:ext cx="289367" cy="289367"/>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grpSp>
      <p:sp>
        <p:nvSpPr>
          <p:cNvPr id="16" name="Oval 15">
            <a:extLst>
              <a:ext uri="{FF2B5EF4-FFF2-40B4-BE49-F238E27FC236}">
                <a16:creationId xmlns:a16="http://schemas.microsoft.com/office/drawing/2014/main" id="{17200234-8ED5-472E-5DF2-9EDD97A31998}"/>
              </a:ext>
            </a:extLst>
          </p:cNvPr>
          <p:cNvSpPr/>
          <p:nvPr/>
        </p:nvSpPr>
        <p:spPr>
          <a:xfrm>
            <a:off x="4907138" y="3020992"/>
            <a:ext cx="2489084" cy="2489084"/>
          </a:xfrm>
          <a:prstGeom prst="ellipse">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spTree>
    <p:extLst>
      <p:ext uri="{BB962C8B-B14F-4D97-AF65-F5344CB8AC3E}">
        <p14:creationId xmlns:p14="http://schemas.microsoft.com/office/powerpoint/2010/main" val="2561320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A3AB0-1EA6-3255-1D02-D464A2A43157}"/>
              </a:ext>
            </a:extLst>
          </p:cNvPr>
          <p:cNvSpPr>
            <a:spLocks noGrp="1"/>
          </p:cNvSpPr>
          <p:nvPr>
            <p:ph type="title"/>
          </p:nvPr>
        </p:nvSpPr>
        <p:spPr>
          <a:xfrm>
            <a:off x="838200" y="2766219"/>
            <a:ext cx="10515600" cy="1325563"/>
          </a:xfrm>
        </p:spPr>
        <p:txBody>
          <a:bodyPr/>
          <a:lstStyle/>
          <a:p>
            <a:pPr algn="ctr"/>
            <a:r>
              <a:rPr lang="en-US" dirty="0">
                <a:solidFill>
                  <a:srgbClr val="72BDC0"/>
                </a:solidFill>
              </a:rPr>
              <a:t>Exercise</a:t>
            </a:r>
          </a:p>
        </p:txBody>
      </p:sp>
    </p:spTree>
    <p:extLst>
      <p:ext uri="{BB962C8B-B14F-4D97-AF65-F5344CB8AC3E}">
        <p14:creationId xmlns:p14="http://schemas.microsoft.com/office/powerpoint/2010/main" val="2874320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F2-86DD-96BF-0F31-30F9C4FBA1A2}"/>
              </a:ext>
            </a:extLst>
          </p:cNvPr>
          <p:cNvSpPr>
            <a:spLocks noGrp="1"/>
          </p:cNvSpPr>
          <p:nvPr>
            <p:ph type="title"/>
          </p:nvPr>
        </p:nvSpPr>
        <p:spPr>
          <a:xfrm>
            <a:off x="838200" y="2766219"/>
            <a:ext cx="10515600" cy="1325563"/>
          </a:xfrm>
        </p:spPr>
        <p:txBody>
          <a:bodyPr/>
          <a:lstStyle/>
          <a:p>
            <a:pPr algn="ctr"/>
            <a:r>
              <a:rPr lang="en-US" dirty="0"/>
              <a:t>5 Minute Break</a:t>
            </a:r>
          </a:p>
        </p:txBody>
      </p:sp>
    </p:spTree>
    <p:extLst>
      <p:ext uri="{BB962C8B-B14F-4D97-AF65-F5344CB8AC3E}">
        <p14:creationId xmlns:p14="http://schemas.microsoft.com/office/powerpoint/2010/main" val="2493547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F2-86DD-96BF-0F31-30F9C4FBA1A2}"/>
              </a:ext>
            </a:extLst>
          </p:cNvPr>
          <p:cNvSpPr>
            <a:spLocks noGrp="1"/>
          </p:cNvSpPr>
          <p:nvPr>
            <p:ph type="title"/>
          </p:nvPr>
        </p:nvSpPr>
        <p:spPr/>
        <p:txBody>
          <a:bodyPr/>
          <a:lstStyle/>
          <a:p>
            <a:r>
              <a:rPr lang="en-US" dirty="0"/>
              <a:t>Story about information</a:t>
            </a:r>
          </a:p>
        </p:txBody>
      </p:sp>
      <p:sp>
        <p:nvSpPr>
          <p:cNvPr id="3" name="TextBox 2">
            <a:extLst>
              <a:ext uri="{FF2B5EF4-FFF2-40B4-BE49-F238E27FC236}">
                <a16:creationId xmlns:a16="http://schemas.microsoft.com/office/drawing/2014/main" id="{11301CDF-BA5B-2DD0-93B0-8DFE3ED128BB}"/>
              </a:ext>
            </a:extLst>
          </p:cNvPr>
          <p:cNvSpPr txBox="1"/>
          <p:nvPr/>
        </p:nvSpPr>
        <p:spPr>
          <a:xfrm>
            <a:off x="1091381" y="2251587"/>
            <a:ext cx="3608438"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introduction</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setting</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characters</a:t>
            </a:r>
          </a:p>
          <a:p>
            <a:pPr marL="285750" indent="-285750">
              <a:buFont typeface="Arial" panose="020B0604020202020204" pitchFamily="34" charset="0"/>
              <a:buChar char="•"/>
            </a:pPr>
            <a:r>
              <a:rPr lang="en-US" sz="2800" dirty="0">
                <a:solidFill>
                  <a:srgbClr val="DBD8BF"/>
                </a:solidFill>
                <a:latin typeface="Roboto Light" panose="02000000000000000000" pitchFamily="2" charset="0"/>
                <a:ea typeface="Roboto Light" panose="02000000000000000000" pitchFamily="2" charset="0"/>
              </a:rPr>
              <a:t>direction</a:t>
            </a:r>
          </a:p>
          <a:p>
            <a:pPr marL="285750" indent="-285750">
              <a:buFont typeface="Arial" panose="020B0604020202020204" pitchFamily="34" charset="0"/>
              <a:buChar char="•"/>
            </a:pPr>
            <a:r>
              <a:rPr lang="en-US" sz="2800" dirty="0">
                <a:solidFill>
                  <a:srgbClr val="DBD8BF"/>
                </a:solidFill>
                <a:latin typeface="Roboto Light" panose="02000000000000000000" pitchFamily="2" charset="0"/>
                <a:ea typeface="Roboto Light" panose="02000000000000000000" pitchFamily="2" charset="0"/>
              </a:rPr>
              <a:t>conflict to resolve</a:t>
            </a:r>
          </a:p>
        </p:txBody>
      </p:sp>
      <p:cxnSp>
        <p:nvCxnSpPr>
          <p:cNvPr id="5" name="Straight Arrow Connector 4">
            <a:extLst>
              <a:ext uri="{FF2B5EF4-FFF2-40B4-BE49-F238E27FC236}">
                <a16:creationId xmlns:a16="http://schemas.microsoft.com/office/drawing/2014/main" id="{7EA0063F-5C40-A1A3-07A9-FE29806EA17E}"/>
              </a:ext>
            </a:extLst>
          </p:cNvPr>
          <p:cNvCxnSpPr>
            <a:cxnSpLocks/>
          </p:cNvCxnSpPr>
          <p:nvPr/>
        </p:nvCxnSpPr>
        <p:spPr>
          <a:xfrm>
            <a:off x="4011561" y="2762865"/>
            <a:ext cx="2753032" cy="0"/>
          </a:xfrm>
          <a:prstGeom prst="straightConnector1">
            <a:avLst/>
          </a:prstGeom>
          <a:ln w="38100">
            <a:solidFill>
              <a:srgbClr val="72BDC0"/>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46AEF937-1F60-3537-E9E7-548BC7580293}"/>
              </a:ext>
            </a:extLst>
          </p:cNvPr>
          <p:cNvSpPr txBox="1"/>
          <p:nvPr/>
        </p:nvSpPr>
        <p:spPr>
          <a:xfrm>
            <a:off x="4291781" y="5009634"/>
            <a:ext cx="3608438" cy="954107"/>
          </a:xfrm>
          <a:prstGeom prst="rect">
            <a:avLst/>
          </a:prstGeom>
          <a:noFill/>
        </p:spPr>
        <p:txBody>
          <a:bodyPr wrap="square" rtlCol="0">
            <a:spAutoFit/>
          </a:bodyPr>
          <a:lstStyle/>
          <a:p>
            <a:pPr algn="ctr"/>
            <a:r>
              <a:rPr lang="en-US" sz="2800" dirty="0">
                <a:latin typeface="Roboto Light" panose="02000000000000000000" pitchFamily="2" charset="0"/>
                <a:ea typeface="Roboto Light" panose="02000000000000000000" pitchFamily="2" charset="0"/>
              </a:rPr>
              <a:t>It’s just worldbuilding </a:t>
            </a:r>
            <a:r>
              <a:rPr lang="en-US" sz="2800" b="1" dirty="0">
                <a:solidFill>
                  <a:srgbClr val="72BDC0"/>
                </a:solidFill>
                <a:latin typeface="Roboto Light" panose="02000000000000000000" pitchFamily="2" charset="0"/>
                <a:ea typeface="Roboto Light" panose="02000000000000000000" pitchFamily="2" charset="0"/>
              </a:rPr>
              <a:t>ground us</a:t>
            </a:r>
          </a:p>
        </p:txBody>
      </p:sp>
      <p:sp>
        <p:nvSpPr>
          <p:cNvPr id="8" name="TextBox 7">
            <a:extLst>
              <a:ext uri="{FF2B5EF4-FFF2-40B4-BE49-F238E27FC236}">
                <a16:creationId xmlns:a16="http://schemas.microsoft.com/office/drawing/2014/main" id="{F3F8BFEA-D536-6F8A-FEF3-E9FC3A1873FA}"/>
              </a:ext>
            </a:extLst>
          </p:cNvPr>
          <p:cNvSpPr txBox="1"/>
          <p:nvPr/>
        </p:nvSpPr>
        <p:spPr>
          <a:xfrm>
            <a:off x="7194754" y="2285811"/>
            <a:ext cx="3778045" cy="1384995"/>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where are we</a:t>
            </a:r>
          </a:p>
          <a:p>
            <a:r>
              <a:rPr lang="en-US" sz="2800" dirty="0">
                <a:latin typeface="Roboto Light" panose="02000000000000000000" pitchFamily="2" charset="0"/>
                <a:ea typeface="Roboto Light" panose="02000000000000000000" pitchFamily="2" charset="0"/>
              </a:rPr>
              <a:t>what are we doing</a:t>
            </a:r>
          </a:p>
          <a:p>
            <a:r>
              <a:rPr lang="en-US" sz="2800" dirty="0">
                <a:latin typeface="Roboto Light" panose="02000000000000000000" pitchFamily="2" charset="0"/>
                <a:ea typeface="Roboto Light" panose="02000000000000000000" pitchFamily="2" charset="0"/>
              </a:rPr>
              <a:t>what are we looking at</a:t>
            </a:r>
          </a:p>
        </p:txBody>
      </p:sp>
    </p:spTree>
    <p:extLst>
      <p:ext uri="{BB962C8B-B14F-4D97-AF65-F5344CB8AC3E}">
        <p14:creationId xmlns:p14="http://schemas.microsoft.com/office/powerpoint/2010/main" val="69414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7875A-B1CB-CE7A-2A67-1D4434F1577B}"/>
              </a:ext>
            </a:extLst>
          </p:cNvPr>
          <p:cNvSpPr>
            <a:spLocks noGrp="1"/>
          </p:cNvSpPr>
          <p:nvPr>
            <p:ph type="title"/>
          </p:nvPr>
        </p:nvSpPr>
        <p:spPr/>
        <p:txBody>
          <a:bodyPr/>
          <a:lstStyle/>
          <a:p>
            <a:r>
              <a:rPr lang="en-US" dirty="0"/>
              <a:t>Zoom</a:t>
            </a:r>
          </a:p>
        </p:txBody>
      </p:sp>
      <p:pic>
        <p:nvPicPr>
          <p:cNvPr id="4" name="Picture 3">
            <a:extLst>
              <a:ext uri="{FF2B5EF4-FFF2-40B4-BE49-F238E27FC236}">
                <a16:creationId xmlns:a16="http://schemas.microsoft.com/office/drawing/2014/main" id="{E7E96D8A-82E0-7E00-8F2D-7C59D41B8A2F}"/>
              </a:ext>
            </a:extLst>
          </p:cNvPr>
          <p:cNvPicPr>
            <a:picLocks noChangeAspect="1"/>
          </p:cNvPicPr>
          <p:nvPr/>
        </p:nvPicPr>
        <p:blipFill>
          <a:blip r:embed="rId2"/>
          <a:srcRect b="12030"/>
          <a:stretch/>
        </p:blipFill>
        <p:spPr>
          <a:xfrm>
            <a:off x="1604336" y="2683154"/>
            <a:ext cx="8983329" cy="1491693"/>
          </a:xfrm>
          <a:prstGeom prst="roundRect">
            <a:avLst>
              <a:gd name="adj" fmla="val 9129"/>
            </a:avLst>
          </a:prstGeom>
          <a:effectLst>
            <a:outerShdw blurRad="50800" dist="38100" dir="5400000" algn="t" rotWithShape="0">
              <a:prstClr val="black">
                <a:alpha val="40000"/>
              </a:prstClr>
            </a:outerShdw>
          </a:effectLst>
        </p:spPr>
      </p:pic>
      <p:grpSp>
        <p:nvGrpSpPr>
          <p:cNvPr id="6" name="Group 5">
            <a:extLst>
              <a:ext uri="{FF2B5EF4-FFF2-40B4-BE49-F238E27FC236}">
                <a16:creationId xmlns:a16="http://schemas.microsoft.com/office/drawing/2014/main" id="{D0BB11CB-7670-7C31-F625-5F7DF1AFEB56}"/>
              </a:ext>
            </a:extLst>
          </p:cNvPr>
          <p:cNvGrpSpPr/>
          <p:nvPr/>
        </p:nvGrpSpPr>
        <p:grpSpPr>
          <a:xfrm>
            <a:off x="8884920" y="2522944"/>
            <a:ext cx="1922660" cy="1812111"/>
            <a:chOff x="7726680" y="4490366"/>
            <a:chExt cx="1922660" cy="1812111"/>
          </a:xfrm>
        </p:grpSpPr>
        <p:cxnSp>
          <p:nvCxnSpPr>
            <p:cNvPr id="7" name="Straight Arrow Connector 6">
              <a:extLst>
                <a:ext uri="{FF2B5EF4-FFF2-40B4-BE49-F238E27FC236}">
                  <a16:creationId xmlns:a16="http://schemas.microsoft.com/office/drawing/2014/main" id="{C4AB768E-95A0-B1D7-DC92-F3654E126788}"/>
                </a:ext>
              </a:extLst>
            </p:cNvPr>
            <p:cNvCxnSpPr>
              <a:cxnSpLocks/>
            </p:cNvCxnSpPr>
            <p:nvPr/>
          </p:nvCxnSpPr>
          <p:spPr>
            <a:xfrm flipV="1">
              <a:off x="7726680" y="5596271"/>
              <a:ext cx="559947" cy="313147"/>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A604DCE8-41FB-741D-4A0F-A9A2942B5CF1}"/>
                </a:ext>
              </a:extLst>
            </p:cNvPr>
            <p:cNvCxnSpPr>
              <a:cxnSpLocks/>
            </p:cNvCxnSpPr>
            <p:nvPr/>
          </p:nvCxnSpPr>
          <p:spPr>
            <a:xfrm flipH="1" flipV="1">
              <a:off x="8711381" y="5785634"/>
              <a:ext cx="157315" cy="516843"/>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D45B99FD-49D5-A333-0700-F18E3EA18092}"/>
                </a:ext>
              </a:extLst>
            </p:cNvPr>
            <p:cNvCxnSpPr>
              <a:cxnSpLocks/>
            </p:cNvCxnSpPr>
            <p:nvPr/>
          </p:nvCxnSpPr>
          <p:spPr>
            <a:xfrm flipH="1" flipV="1">
              <a:off x="9031707" y="5482860"/>
              <a:ext cx="617633" cy="214874"/>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141684DE-97B3-2C9D-ECDF-F22F56E51ED7}"/>
                </a:ext>
              </a:extLst>
            </p:cNvPr>
            <p:cNvCxnSpPr>
              <a:cxnSpLocks/>
            </p:cNvCxnSpPr>
            <p:nvPr/>
          </p:nvCxnSpPr>
          <p:spPr>
            <a:xfrm flipH="1">
              <a:off x="8868696" y="4490366"/>
              <a:ext cx="371824" cy="598937"/>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EF976755-AE3E-E380-7B67-3229B18CEA0D}"/>
                </a:ext>
              </a:extLst>
            </p:cNvPr>
            <p:cNvCxnSpPr>
              <a:cxnSpLocks/>
            </p:cNvCxnSpPr>
            <p:nvPr/>
          </p:nvCxnSpPr>
          <p:spPr>
            <a:xfrm>
              <a:off x="7955608" y="4632960"/>
              <a:ext cx="432618" cy="500147"/>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10277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7875A-B1CB-CE7A-2A67-1D4434F1577B}"/>
              </a:ext>
            </a:extLst>
          </p:cNvPr>
          <p:cNvSpPr>
            <a:spLocks noGrp="1"/>
          </p:cNvSpPr>
          <p:nvPr>
            <p:ph type="title"/>
          </p:nvPr>
        </p:nvSpPr>
        <p:spPr/>
        <p:txBody>
          <a:bodyPr/>
          <a:lstStyle/>
          <a:p>
            <a:r>
              <a:rPr lang="en-US" dirty="0"/>
              <a:t>Zoom</a:t>
            </a:r>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366A844A-CF46-E3A4-4EB0-7C55F27CBDE4}"/>
                  </a:ext>
                </a:extLst>
              </p:cNvPr>
              <p:cNvGraphicFramePr>
                <a:graphicFrameLocks noChangeAspect="1"/>
              </p:cNvGraphicFramePr>
              <p:nvPr>
                <p:extLst>
                  <p:ext uri="{D42A27DB-BD31-4B8C-83A1-F6EECF244321}">
                    <p14:modId xmlns:p14="http://schemas.microsoft.com/office/powerpoint/2010/main" val="1086622936"/>
                  </p:ext>
                </p:extLst>
              </p:nvPr>
            </p:nvGraphicFramePr>
            <p:xfrm>
              <a:off x="170589" y="2177046"/>
              <a:ext cx="3820160" cy="2148840"/>
            </p:xfrm>
            <a:graphic>
              <a:graphicData uri="http://schemas.microsoft.com/office/powerpoint/2016/slidezoom">
                <pslz:sldZm>
                  <pslz:sldZmObj sldId="272" cId="3489952366">
                    <pslz:zmPr id="{0FDAD36A-DB05-494E-8D63-D448678D65C5}" transitionDur="1000">
                      <p166:blipFill xmlns:p166="http://schemas.microsoft.com/office/powerpoint/2016/6/main">
                        <a:blip r:embed="rId2"/>
                        <a:stretch>
                          <a:fillRect/>
                        </a:stretch>
                      </p166:blipFill>
                      <p166:spPr xmlns:p166="http://schemas.microsoft.com/office/powerpoint/2016/6/main">
                        <a:xfrm>
                          <a:off x="0" y="0"/>
                          <a:ext cx="3820160" cy="2148840"/>
                        </a:xfrm>
                        <a:prstGeom prst="rect">
                          <a:avLst/>
                        </a:prstGeom>
                        <a:ln w="3175">
                          <a:solidFill>
                            <a:prstClr val="ltGray"/>
                          </a:solidFill>
                        </a:ln>
                      </p166:spPr>
                    </pslz:zmPr>
                  </pslz:sldZmObj>
                </pslz:sldZm>
              </a:graphicData>
            </a:graphic>
          </p:graphicFrame>
        </mc:Choice>
        <mc:Fallback xmlns="">
          <p:pic>
            <p:nvPicPr>
              <p:cNvPr id="5" name="Slide Zoom 4">
                <a:hlinkClick r:id="rId3" action="ppaction://hlinksldjump"/>
                <a:extLst>
                  <a:ext uri="{FF2B5EF4-FFF2-40B4-BE49-F238E27FC236}">
                    <a16:creationId xmlns:a16="http://schemas.microsoft.com/office/drawing/2014/main" id="{366A844A-CF46-E3A4-4EB0-7C55F27CBDE4}"/>
                  </a:ext>
                </a:extLst>
              </p:cNvPr>
              <p:cNvPicPr>
                <a:picLocks noGrp="1" noRot="1" noChangeAspect="1" noMove="1" noResize="1" noEditPoints="1" noAdjustHandles="1" noChangeArrowheads="1" noChangeShapeType="1"/>
              </p:cNvPicPr>
              <p:nvPr/>
            </p:nvPicPr>
            <p:blipFill>
              <a:blip r:embed="rId4"/>
              <a:stretch>
                <a:fillRect/>
              </a:stretch>
            </p:blipFill>
            <p:spPr>
              <a:xfrm>
                <a:off x="170589" y="2177046"/>
                <a:ext cx="3820160" cy="214884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4F330287-E60A-945A-C2DA-B99AD7E261BE}"/>
                  </a:ext>
                </a:extLst>
              </p:cNvPr>
              <p:cNvGraphicFramePr>
                <a:graphicFrameLocks noChangeAspect="1"/>
              </p:cNvGraphicFramePr>
              <p:nvPr>
                <p:extLst>
                  <p:ext uri="{D42A27DB-BD31-4B8C-83A1-F6EECF244321}">
                    <p14:modId xmlns:p14="http://schemas.microsoft.com/office/powerpoint/2010/main" val="673445861"/>
                  </p:ext>
                </p:extLst>
              </p:nvPr>
            </p:nvGraphicFramePr>
            <p:xfrm>
              <a:off x="4231340" y="2177046"/>
              <a:ext cx="3820160" cy="2148840"/>
            </p:xfrm>
            <a:graphic>
              <a:graphicData uri="http://schemas.microsoft.com/office/powerpoint/2016/slidezoom">
                <pslz:sldZm>
                  <pslz:sldZmObj sldId="282" cId="3257811694">
                    <pslz:zmPr id="{01616B1F-6B5A-4D2A-973F-DEB585DF3656}">
                      <p166:blipFill xmlns:p166="http://schemas.microsoft.com/office/powerpoint/2016/6/main">
                        <a:blip r:embed="rId5"/>
                        <a:stretch>
                          <a:fillRect/>
                        </a:stretch>
                      </p166:blipFill>
                      <p166:spPr xmlns:p166="http://schemas.microsoft.com/office/powerpoint/2016/6/main">
                        <a:xfrm>
                          <a:off x="0" y="0"/>
                          <a:ext cx="3820160" cy="2148840"/>
                        </a:xfrm>
                        <a:prstGeom prst="roundRect">
                          <a:avLst>
                            <a:gd name="adj" fmla="val 8594"/>
                          </a:avLst>
                        </a:prstGeom>
                        <a:solidFill>
                          <a:srgbClr val="FFFFFF">
                            <a:shade val="85000"/>
                          </a:srgbClr>
                        </a:solidFill>
                        <a:ln>
                          <a:noFill/>
                        </a:ln>
                        <a:effectLst>
                          <a:outerShdw blurRad="50800" dist="38100" dir="5400000" algn="t" rotWithShape="0">
                            <a:prstClr val="black">
                              <a:alpha val="40000"/>
                            </a:prstClr>
                          </a:outerShdw>
                        </a:effectLst>
                      </p166:spPr>
                    </pslz:zmPr>
                  </pslz:sldZmObj>
                </pslz:sldZm>
              </a:graphicData>
            </a:graphic>
          </p:graphicFrame>
        </mc:Choice>
        <mc:Fallback xmlns="">
          <p:pic>
            <p:nvPicPr>
              <p:cNvPr id="13" name="Slide Zoom 12">
                <a:hlinkClick r:id="rId6" action="ppaction://hlinksldjump"/>
                <a:extLst>
                  <a:ext uri="{FF2B5EF4-FFF2-40B4-BE49-F238E27FC236}">
                    <a16:creationId xmlns:a16="http://schemas.microsoft.com/office/drawing/2014/main" id="{4F330287-E60A-945A-C2DA-B99AD7E261BE}"/>
                  </a:ext>
                </a:extLst>
              </p:cNvPr>
              <p:cNvPicPr>
                <a:picLocks noGrp="1" noRot="1" noChangeAspect="1" noMove="1" noResize="1" noEditPoints="1" noAdjustHandles="1" noChangeArrowheads="1" noChangeShapeType="1"/>
              </p:cNvPicPr>
              <p:nvPr/>
            </p:nvPicPr>
            <p:blipFill>
              <a:blip r:embed="rId7"/>
              <a:stretch>
                <a:fillRect/>
              </a:stretch>
            </p:blipFill>
            <p:spPr>
              <a:xfrm>
                <a:off x="4231340" y="2177046"/>
                <a:ext cx="3820160" cy="2148840"/>
              </a:xfrm>
              <a:prstGeom prst="roundRect">
                <a:avLst>
                  <a:gd name="adj" fmla="val 8594"/>
                </a:avLst>
              </a:prstGeom>
              <a:solidFill>
                <a:srgbClr val="FFFFFF">
                  <a:shade val="85000"/>
                </a:srgbClr>
              </a:solidFill>
              <a:ln>
                <a:noFill/>
              </a:ln>
              <a:effectLst>
                <a:outerShdw blurRad="50800" dist="38100" dir="5400000" algn="t"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D72F43B6-00E5-3AEA-1013-D332BFD2CD66}"/>
                  </a:ext>
                </a:extLst>
              </p:cNvPr>
              <p:cNvGraphicFramePr>
                <a:graphicFrameLocks noChangeAspect="1"/>
              </p:cNvGraphicFramePr>
              <p:nvPr>
                <p:extLst>
                  <p:ext uri="{D42A27DB-BD31-4B8C-83A1-F6EECF244321}">
                    <p14:modId xmlns:p14="http://schemas.microsoft.com/office/powerpoint/2010/main" val="2577883170"/>
                  </p:ext>
                </p:extLst>
              </p:nvPr>
            </p:nvGraphicFramePr>
            <p:xfrm>
              <a:off x="8292090" y="2176739"/>
              <a:ext cx="3821252" cy="2149454"/>
            </p:xfrm>
            <a:graphic>
              <a:graphicData uri="http://schemas.microsoft.com/office/powerpoint/2016/slidezoom">
                <pslz:sldZm>
                  <pslz:sldZmObj sldId="293" cId="2561320587">
                    <pslz:zmPr id="{1FB38171-E2BF-44CE-A106-0C560BBE315D}" returnToParent="0" transitionDur="1000">
                      <p166:blipFill xmlns:p166="http://schemas.microsoft.com/office/powerpoint/2016/6/main">
                        <a:blip r:embed="rId8"/>
                        <a:stretch>
                          <a:fillRect/>
                        </a:stretch>
                      </p166:blipFill>
                      <p166:spPr xmlns:p166="http://schemas.microsoft.com/office/powerpoint/2016/6/main">
                        <a:xfrm>
                          <a:off x="0" y="0"/>
                          <a:ext cx="3821252" cy="2149454"/>
                        </a:xfrm>
                        <a:prstGeom prst="rect">
                          <a:avLst/>
                        </a:prstGeom>
                        <a:ln>
                          <a:noFill/>
                        </a:ln>
                        <a:effectLst>
                          <a:outerShdw blurRad="50800" dist="38100" dir="5400000" algn="t" rotWithShape="0">
                            <a:prstClr val="black">
                              <a:alpha val="40000"/>
                            </a:prstClr>
                          </a:outerShdw>
                          <a:softEdge rad="112500"/>
                        </a:effectLst>
                      </p166:spPr>
                    </pslz:zmPr>
                  </pslz:sldZmObj>
                </pslz:sldZm>
              </a:graphicData>
            </a:graphic>
          </p:graphicFrame>
        </mc:Choice>
        <mc:Fallback xmlns="">
          <p:pic>
            <p:nvPicPr>
              <p:cNvPr id="17" name="Slide Zoom 16">
                <a:hlinkClick r:id="rId9" action="ppaction://hlinksldjump"/>
                <a:extLst>
                  <a:ext uri="{FF2B5EF4-FFF2-40B4-BE49-F238E27FC236}">
                    <a16:creationId xmlns:a16="http://schemas.microsoft.com/office/drawing/2014/main" id="{D72F43B6-00E5-3AEA-1013-D332BFD2CD66}"/>
                  </a:ext>
                </a:extLst>
              </p:cNvPr>
              <p:cNvPicPr>
                <a:picLocks noGrp="1" noRot="1" noChangeAspect="1" noMove="1" noResize="1" noEditPoints="1" noAdjustHandles="1" noChangeArrowheads="1" noChangeShapeType="1"/>
              </p:cNvPicPr>
              <p:nvPr/>
            </p:nvPicPr>
            <p:blipFill>
              <a:blip r:embed="rId10"/>
              <a:stretch>
                <a:fillRect/>
              </a:stretch>
            </p:blipFill>
            <p:spPr>
              <a:xfrm>
                <a:off x="8292090" y="2176739"/>
                <a:ext cx="3821252" cy="2149454"/>
              </a:xfrm>
              <a:prstGeom prst="rect">
                <a:avLst/>
              </a:prstGeom>
              <a:ln>
                <a:noFill/>
              </a:ln>
              <a:effectLst>
                <a:outerShdw blurRad="50800" dist="38100" dir="5400000" algn="t" rotWithShape="0">
                  <a:prstClr val="black">
                    <a:alpha val="40000"/>
                  </a:prstClr>
                </a:outerShdw>
                <a:softEdge rad="112500"/>
              </a:effectLst>
            </p:spPr>
          </p:pic>
        </mc:Fallback>
      </mc:AlternateContent>
    </p:spTree>
    <p:extLst>
      <p:ext uri="{BB962C8B-B14F-4D97-AF65-F5344CB8AC3E}">
        <p14:creationId xmlns:p14="http://schemas.microsoft.com/office/powerpoint/2010/main" val="31201229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A3AB0-1EA6-3255-1D02-D464A2A43157}"/>
              </a:ext>
            </a:extLst>
          </p:cNvPr>
          <p:cNvSpPr>
            <a:spLocks noGrp="1"/>
          </p:cNvSpPr>
          <p:nvPr>
            <p:ph type="title"/>
          </p:nvPr>
        </p:nvSpPr>
        <p:spPr>
          <a:xfrm>
            <a:off x="838200" y="2766219"/>
            <a:ext cx="10515600" cy="1325563"/>
          </a:xfrm>
        </p:spPr>
        <p:txBody>
          <a:bodyPr/>
          <a:lstStyle/>
          <a:p>
            <a:pPr algn="ctr"/>
            <a:r>
              <a:rPr lang="en-US" dirty="0">
                <a:solidFill>
                  <a:srgbClr val="72BDC0"/>
                </a:solidFill>
              </a:rPr>
              <a:t>Exercise</a:t>
            </a:r>
          </a:p>
        </p:txBody>
      </p:sp>
    </p:spTree>
    <p:extLst>
      <p:ext uri="{BB962C8B-B14F-4D97-AF65-F5344CB8AC3E}">
        <p14:creationId xmlns:p14="http://schemas.microsoft.com/office/powerpoint/2010/main" val="1937478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FB1A2-B366-43C8-AE5D-269B1E015797}"/>
              </a:ext>
            </a:extLst>
          </p:cNvPr>
          <p:cNvSpPr>
            <a:spLocks noGrp="1"/>
          </p:cNvSpPr>
          <p:nvPr>
            <p:ph type="title"/>
          </p:nvPr>
        </p:nvSpPr>
        <p:spPr/>
        <p:txBody>
          <a:bodyPr/>
          <a:lstStyle/>
          <a:p>
            <a:r>
              <a:rPr lang="en-US" dirty="0"/>
              <a:t>Slide Master</a:t>
            </a:r>
          </a:p>
        </p:txBody>
      </p:sp>
      <p:pic>
        <p:nvPicPr>
          <p:cNvPr id="4" name="Picture 3">
            <a:extLst>
              <a:ext uri="{FF2B5EF4-FFF2-40B4-BE49-F238E27FC236}">
                <a16:creationId xmlns:a16="http://schemas.microsoft.com/office/drawing/2014/main" id="{9BC7B79E-0D79-4333-AA50-5F99D0856D38}"/>
              </a:ext>
            </a:extLst>
          </p:cNvPr>
          <p:cNvPicPr>
            <a:picLocks noChangeAspect="1"/>
          </p:cNvPicPr>
          <p:nvPr/>
        </p:nvPicPr>
        <p:blipFill rotWithShape="1">
          <a:blip r:embed="rId2"/>
          <a:srcRect b="2404"/>
          <a:stretch/>
        </p:blipFill>
        <p:spPr>
          <a:xfrm>
            <a:off x="1081087" y="2819400"/>
            <a:ext cx="10029825" cy="1189892"/>
          </a:xfrm>
          <a:prstGeom prst="rect">
            <a:avLst/>
          </a:prstGeom>
        </p:spPr>
      </p:pic>
      <p:grpSp>
        <p:nvGrpSpPr>
          <p:cNvPr id="5" name="Group 4">
            <a:extLst>
              <a:ext uri="{FF2B5EF4-FFF2-40B4-BE49-F238E27FC236}">
                <a16:creationId xmlns:a16="http://schemas.microsoft.com/office/drawing/2014/main" id="{B5BB0E6E-348C-4E96-B52F-2B9F82431431}"/>
              </a:ext>
            </a:extLst>
          </p:cNvPr>
          <p:cNvGrpSpPr/>
          <p:nvPr/>
        </p:nvGrpSpPr>
        <p:grpSpPr>
          <a:xfrm>
            <a:off x="2613660" y="2522944"/>
            <a:ext cx="1922660" cy="1812111"/>
            <a:chOff x="7726680" y="4490366"/>
            <a:chExt cx="1922660" cy="1812111"/>
          </a:xfrm>
        </p:grpSpPr>
        <p:cxnSp>
          <p:nvCxnSpPr>
            <p:cNvPr id="6" name="Straight Arrow Connector 5">
              <a:extLst>
                <a:ext uri="{FF2B5EF4-FFF2-40B4-BE49-F238E27FC236}">
                  <a16:creationId xmlns:a16="http://schemas.microsoft.com/office/drawing/2014/main" id="{334467E4-E692-49BB-8494-F8E16F601D83}"/>
                </a:ext>
              </a:extLst>
            </p:cNvPr>
            <p:cNvCxnSpPr>
              <a:cxnSpLocks/>
            </p:cNvCxnSpPr>
            <p:nvPr/>
          </p:nvCxnSpPr>
          <p:spPr>
            <a:xfrm flipV="1">
              <a:off x="7726680" y="5596271"/>
              <a:ext cx="559947" cy="313147"/>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6D474D17-D71D-4A6F-8E6A-F553B01E9A9A}"/>
                </a:ext>
              </a:extLst>
            </p:cNvPr>
            <p:cNvCxnSpPr>
              <a:cxnSpLocks/>
            </p:cNvCxnSpPr>
            <p:nvPr/>
          </p:nvCxnSpPr>
          <p:spPr>
            <a:xfrm flipH="1" flipV="1">
              <a:off x="8711381" y="5785634"/>
              <a:ext cx="157315" cy="516843"/>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FCE96919-C1B1-49FF-9D12-71369F98F951}"/>
                </a:ext>
              </a:extLst>
            </p:cNvPr>
            <p:cNvCxnSpPr>
              <a:cxnSpLocks/>
            </p:cNvCxnSpPr>
            <p:nvPr/>
          </p:nvCxnSpPr>
          <p:spPr>
            <a:xfrm flipH="1" flipV="1">
              <a:off x="9031707" y="5482860"/>
              <a:ext cx="617633" cy="214874"/>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9E617FBC-3DEF-4E4A-9781-A353E80C5E8A}"/>
                </a:ext>
              </a:extLst>
            </p:cNvPr>
            <p:cNvCxnSpPr>
              <a:cxnSpLocks/>
            </p:cNvCxnSpPr>
            <p:nvPr/>
          </p:nvCxnSpPr>
          <p:spPr>
            <a:xfrm flipH="1">
              <a:off x="8868696" y="4490366"/>
              <a:ext cx="371824" cy="598937"/>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07BD6B48-4379-4F9A-8755-E7CE2F7B0C81}"/>
                </a:ext>
              </a:extLst>
            </p:cNvPr>
            <p:cNvCxnSpPr>
              <a:cxnSpLocks/>
            </p:cNvCxnSpPr>
            <p:nvPr/>
          </p:nvCxnSpPr>
          <p:spPr>
            <a:xfrm>
              <a:off x="7955608" y="4632960"/>
              <a:ext cx="432618" cy="500147"/>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4282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E754E-7DA2-414D-9FA6-5E937D411D9F}"/>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083377D6-BC84-4439-8BA3-E4BB5B60661A}"/>
              </a:ext>
            </a:extLst>
          </p:cNvPr>
          <p:cNvPicPr>
            <a:picLocks noChangeAspect="1"/>
          </p:cNvPicPr>
          <p:nvPr/>
        </p:nvPicPr>
        <p:blipFill rotWithShape="1">
          <a:blip r:embed="rId2"/>
          <a:srcRect t="2775" b="4452"/>
          <a:stretch/>
        </p:blipFill>
        <p:spPr>
          <a:xfrm>
            <a:off x="1858913" y="480074"/>
            <a:ext cx="8277225" cy="1210614"/>
          </a:xfrm>
          <a:prstGeom prst="rect">
            <a:avLst/>
          </a:prstGeom>
        </p:spPr>
      </p:pic>
      <p:sp>
        <p:nvSpPr>
          <p:cNvPr id="9" name="Freeform: Shape 8">
            <a:extLst>
              <a:ext uri="{FF2B5EF4-FFF2-40B4-BE49-F238E27FC236}">
                <a16:creationId xmlns:a16="http://schemas.microsoft.com/office/drawing/2014/main" id="{970E7B04-3262-4A78-A866-490C0AA890A4}"/>
              </a:ext>
            </a:extLst>
          </p:cNvPr>
          <p:cNvSpPr/>
          <p:nvPr/>
        </p:nvSpPr>
        <p:spPr>
          <a:xfrm>
            <a:off x="1858913" y="480074"/>
            <a:ext cx="8277225" cy="1210614"/>
          </a:xfrm>
          <a:custGeom>
            <a:avLst/>
            <a:gdLst>
              <a:gd name="connsiteX0" fmla="*/ 1840890 w 8277225"/>
              <a:gd name="connsiteY0" fmla="*/ 268079 h 1210614"/>
              <a:gd name="connsiteX1" fmla="*/ 1840890 w 8277225"/>
              <a:gd name="connsiteY1" fmla="*/ 1154344 h 1210614"/>
              <a:gd name="connsiteX2" fmla="*/ 2312158 w 8277225"/>
              <a:gd name="connsiteY2" fmla="*/ 1154344 h 1210614"/>
              <a:gd name="connsiteX3" fmla="*/ 2312158 w 8277225"/>
              <a:gd name="connsiteY3" fmla="*/ 268079 h 1210614"/>
              <a:gd name="connsiteX4" fmla="*/ 0 w 8277225"/>
              <a:gd name="connsiteY4" fmla="*/ 0 h 1210614"/>
              <a:gd name="connsiteX5" fmla="*/ 8277225 w 8277225"/>
              <a:gd name="connsiteY5" fmla="*/ 0 h 1210614"/>
              <a:gd name="connsiteX6" fmla="*/ 8277225 w 8277225"/>
              <a:gd name="connsiteY6" fmla="*/ 1210614 h 1210614"/>
              <a:gd name="connsiteX7" fmla="*/ 0 w 8277225"/>
              <a:gd name="connsiteY7" fmla="*/ 1210614 h 1210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77225" h="1210614">
                <a:moveTo>
                  <a:pt x="1840890" y="268079"/>
                </a:moveTo>
                <a:lnTo>
                  <a:pt x="1840890" y="1154344"/>
                </a:lnTo>
                <a:lnTo>
                  <a:pt x="2312158" y="1154344"/>
                </a:lnTo>
                <a:lnTo>
                  <a:pt x="2312158" y="268079"/>
                </a:lnTo>
                <a:close/>
                <a:moveTo>
                  <a:pt x="0" y="0"/>
                </a:moveTo>
                <a:lnTo>
                  <a:pt x="8277225" y="0"/>
                </a:lnTo>
                <a:lnTo>
                  <a:pt x="8277225" y="1210614"/>
                </a:lnTo>
                <a:lnTo>
                  <a:pt x="0" y="1210614"/>
                </a:lnTo>
                <a:close/>
              </a:path>
            </a:pathLst>
          </a:custGeom>
          <a:solidFill>
            <a:schemeClr val="bg1">
              <a:lumMod val="6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Roboto Light" panose="02000000000000000000" pitchFamily="2" charset="0"/>
            </a:endParaRPr>
          </a:p>
        </p:txBody>
      </p:sp>
      <p:grpSp>
        <p:nvGrpSpPr>
          <p:cNvPr id="3" name="Group 2">
            <a:extLst>
              <a:ext uri="{FF2B5EF4-FFF2-40B4-BE49-F238E27FC236}">
                <a16:creationId xmlns:a16="http://schemas.microsoft.com/office/drawing/2014/main" id="{2772257F-13DA-469F-9DDB-A6F40C063546}"/>
              </a:ext>
            </a:extLst>
          </p:cNvPr>
          <p:cNvGrpSpPr/>
          <p:nvPr/>
        </p:nvGrpSpPr>
        <p:grpSpPr>
          <a:xfrm>
            <a:off x="1858913" y="2070749"/>
            <a:ext cx="8277225" cy="1210614"/>
            <a:chOff x="1858913" y="2070749"/>
            <a:chExt cx="8277225" cy="1210614"/>
          </a:xfrm>
        </p:grpSpPr>
        <p:pic>
          <p:nvPicPr>
            <p:cNvPr id="7" name="Picture 6">
              <a:extLst>
                <a:ext uri="{FF2B5EF4-FFF2-40B4-BE49-F238E27FC236}">
                  <a16:creationId xmlns:a16="http://schemas.microsoft.com/office/drawing/2014/main" id="{0E13131A-5843-4B42-B98F-6ECBCB09C164}"/>
                </a:ext>
              </a:extLst>
            </p:cNvPr>
            <p:cNvPicPr>
              <a:picLocks noChangeAspect="1"/>
            </p:cNvPicPr>
            <p:nvPr/>
          </p:nvPicPr>
          <p:blipFill rotWithShape="1">
            <a:blip r:embed="rId2"/>
            <a:srcRect t="2775" b="4452"/>
            <a:stretch/>
          </p:blipFill>
          <p:spPr>
            <a:xfrm>
              <a:off x="1858913" y="2070749"/>
              <a:ext cx="8277225" cy="1210614"/>
            </a:xfrm>
            <a:prstGeom prst="rect">
              <a:avLst/>
            </a:prstGeom>
          </p:spPr>
        </p:pic>
        <p:sp>
          <p:nvSpPr>
            <p:cNvPr id="8" name="Freeform: Shape 7">
              <a:extLst>
                <a:ext uri="{FF2B5EF4-FFF2-40B4-BE49-F238E27FC236}">
                  <a16:creationId xmlns:a16="http://schemas.microsoft.com/office/drawing/2014/main" id="{A1E6CAA7-7D3D-4023-89C9-574D63A0FE9E}"/>
                </a:ext>
              </a:extLst>
            </p:cNvPr>
            <p:cNvSpPr/>
            <p:nvPr/>
          </p:nvSpPr>
          <p:spPr>
            <a:xfrm>
              <a:off x="1858913" y="2070749"/>
              <a:ext cx="8277225" cy="1210614"/>
            </a:xfrm>
            <a:custGeom>
              <a:avLst/>
              <a:gdLst>
                <a:gd name="connsiteX0" fmla="*/ 0 w 8277225"/>
                <a:gd name="connsiteY0" fmla="*/ 0 h 1210614"/>
                <a:gd name="connsiteX1" fmla="*/ 8277225 w 8277225"/>
                <a:gd name="connsiteY1" fmla="*/ 0 h 1210614"/>
                <a:gd name="connsiteX2" fmla="*/ 8277225 w 8277225"/>
                <a:gd name="connsiteY2" fmla="*/ 1210614 h 1210614"/>
                <a:gd name="connsiteX3" fmla="*/ 5097562 w 8277225"/>
                <a:gd name="connsiteY3" fmla="*/ 1210614 h 1210614"/>
                <a:gd name="connsiteX4" fmla="*/ 5097562 w 8277225"/>
                <a:gd name="connsiteY4" fmla="*/ 218842 h 1210614"/>
                <a:gd name="connsiteX5" fmla="*/ 3711894 w 8277225"/>
                <a:gd name="connsiteY5" fmla="*/ 218842 h 1210614"/>
                <a:gd name="connsiteX6" fmla="*/ 3711894 w 8277225"/>
                <a:gd name="connsiteY6" fmla="*/ 1210614 h 1210614"/>
                <a:gd name="connsiteX7" fmla="*/ 0 w 8277225"/>
                <a:gd name="connsiteY7" fmla="*/ 1210614 h 1210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77225" h="1210614">
                  <a:moveTo>
                    <a:pt x="0" y="0"/>
                  </a:moveTo>
                  <a:lnTo>
                    <a:pt x="8277225" y="0"/>
                  </a:lnTo>
                  <a:lnTo>
                    <a:pt x="8277225" y="1210614"/>
                  </a:lnTo>
                  <a:lnTo>
                    <a:pt x="5097562" y="1210614"/>
                  </a:lnTo>
                  <a:lnTo>
                    <a:pt x="5097562" y="218842"/>
                  </a:lnTo>
                  <a:lnTo>
                    <a:pt x="3711894" y="218842"/>
                  </a:lnTo>
                  <a:lnTo>
                    <a:pt x="3711894" y="1210614"/>
                  </a:lnTo>
                  <a:lnTo>
                    <a:pt x="0" y="1210614"/>
                  </a:lnTo>
                  <a:close/>
                </a:path>
              </a:pathLst>
            </a:custGeom>
            <a:solidFill>
              <a:schemeClr val="bg1">
                <a:lumMod val="6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Roboto Light" panose="02000000000000000000" pitchFamily="2" charset="0"/>
              </a:endParaRPr>
            </a:p>
          </p:txBody>
        </p:sp>
      </p:grpSp>
      <p:grpSp>
        <p:nvGrpSpPr>
          <p:cNvPr id="4" name="Group 3">
            <a:extLst>
              <a:ext uri="{FF2B5EF4-FFF2-40B4-BE49-F238E27FC236}">
                <a16:creationId xmlns:a16="http://schemas.microsoft.com/office/drawing/2014/main" id="{8D632133-1866-4091-A5E5-4C50867A7879}"/>
              </a:ext>
            </a:extLst>
          </p:cNvPr>
          <p:cNvGrpSpPr/>
          <p:nvPr/>
        </p:nvGrpSpPr>
        <p:grpSpPr>
          <a:xfrm>
            <a:off x="1858913" y="3661424"/>
            <a:ext cx="8277225" cy="1210614"/>
            <a:chOff x="1858913" y="3661424"/>
            <a:chExt cx="8277225" cy="1210614"/>
          </a:xfrm>
        </p:grpSpPr>
        <p:pic>
          <p:nvPicPr>
            <p:cNvPr id="10" name="Picture 9">
              <a:extLst>
                <a:ext uri="{FF2B5EF4-FFF2-40B4-BE49-F238E27FC236}">
                  <a16:creationId xmlns:a16="http://schemas.microsoft.com/office/drawing/2014/main" id="{2D0F8570-18E9-46B7-9CEE-F944329B3DE1}"/>
                </a:ext>
              </a:extLst>
            </p:cNvPr>
            <p:cNvPicPr>
              <a:picLocks noChangeAspect="1"/>
            </p:cNvPicPr>
            <p:nvPr/>
          </p:nvPicPr>
          <p:blipFill rotWithShape="1">
            <a:blip r:embed="rId2"/>
            <a:srcRect t="2775" b="4452"/>
            <a:stretch/>
          </p:blipFill>
          <p:spPr>
            <a:xfrm>
              <a:off x="1858913" y="3661424"/>
              <a:ext cx="8277225" cy="1210614"/>
            </a:xfrm>
            <a:prstGeom prst="rect">
              <a:avLst/>
            </a:prstGeom>
          </p:spPr>
        </p:pic>
        <p:sp>
          <p:nvSpPr>
            <p:cNvPr id="13" name="Freeform: Shape 12">
              <a:extLst>
                <a:ext uri="{FF2B5EF4-FFF2-40B4-BE49-F238E27FC236}">
                  <a16:creationId xmlns:a16="http://schemas.microsoft.com/office/drawing/2014/main" id="{A8233C10-F4C8-46A2-9A81-EBD58A2FEA68}"/>
                </a:ext>
              </a:extLst>
            </p:cNvPr>
            <p:cNvSpPr/>
            <p:nvPr/>
          </p:nvSpPr>
          <p:spPr>
            <a:xfrm>
              <a:off x="1858913" y="3661424"/>
              <a:ext cx="8277225" cy="1210614"/>
            </a:xfrm>
            <a:custGeom>
              <a:avLst/>
              <a:gdLst>
                <a:gd name="connsiteX0" fmla="*/ 645135 w 8277225"/>
                <a:gd name="connsiteY0" fmla="*/ 279581 h 1210614"/>
                <a:gd name="connsiteX1" fmla="*/ 645135 w 8277225"/>
                <a:gd name="connsiteY1" fmla="*/ 1053304 h 1210614"/>
                <a:gd name="connsiteX2" fmla="*/ 1046064 w 8277225"/>
                <a:gd name="connsiteY2" fmla="*/ 1053304 h 1210614"/>
                <a:gd name="connsiteX3" fmla="*/ 1046064 w 8277225"/>
                <a:gd name="connsiteY3" fmla="*/ 279581 h 1210614"/>
                <a:gd name="connsiteX4" fmla="*/ 0 w 8277225"/>
                <a:gd name="connsiteY4" fmla="*/ 0 h 1210614"/>
                <a:gd name="connsiteX5" fmla="*/ 8277225 w 8277225"/>
                <a:gd name="connsiteY5" fmla="*/ 0 h 1210614"/>
                <a:gd name="connsiteX6" fmla="*/ 8277225 w 8277225"/>
                <a:gd name="connsiteY6" fmla="*/ 1210614 h 1210614"/>
                <a:gd name="connsiteX7" fmla="*/ 0 w 8277225"/>
                <a:gd name="connsiteY7" fmla="*/ 1210614 h 1210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77225" h="1210614">
                  <a:moveTo>
                    <a:pt x="645135" y="279581"/>
                  </a:moveTo>
                  <a:lnTo>
                    <a:pt x="645135" y="1053304"/>
                  </a:lnTo>
                  <a:lnTo>
                    <a:pt x="1046064" y="1053304"/>
                  </a:lnTo>
                  <a:lnTo>
                    <a:pt x="1046064" y="279581"/>
                  </a:lnTo>
                  <a:close/>
                  <a:moveTo>
                    <a:pt x="0" y="0"/>
                  </a:moveTo>
                  <a:lnTo>
                    <a:pt x="8277225" y="0"/>
                  </a:lnTo>
                  <a:lnTo>
                    <a:pt x="8277225" y="1210614"/>
                  </a:lnTo>
                  <a:lnTo>
                    <a:pt x="0" y="1210614"/>
                  </a:lnTo>
                  <a:close/>
                </a:path>
              </a:pathLst>
            </a:custGeom>
            <a:solidFill>
              <a:schemeClr val="bg1">
                <a:lumMod val="6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Roboto Light" panose="02000000000000000000" pitchFamily="2" charset="0"/>
              </a:endParaRPr>
            </a:p>
          </p:txBody>
        </p:sp>
      </p:grpSp>
    </p:spTree>
    <p:extLst>
      <p:ext uri="{BB962C8B-B14F-4D97-AF65-F5344CB8AC3E}">
        <p14:creationId xmlns:p14="http://schemas.microsoft.com/office/powerpoint/2010/main" val="2600274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B2C23-9914-47CA-9C63-883D50B9B31E}"/>
              </a:ext>
            </a:extLst>
          </p:cNvPr>
          <p:cNvSpPr>
            <a:spLocks noGrp="1"/>
          </p:cNvSpPr>
          <p:nvPr>
            <p:ph type="title"/>
          </p:nvPr>
        </p:nvSpPr>
        <p:spPr/>
        <p:txBody>
          <a:bodyPr/>
          <a:lstStyle/>
          <a:p>
            <a:r>
              <a:rPr lang="en-US" dirty="0"/>
              <a:t>Think </a:t>
            </a:r>
            <a:r>
              <a:rPr lang="en-US" dirty="0">
                <a:solidFill>
                  <a:srgbClr val="72BDC0"/>
                </a:solidFill>
              </a:rPr>
              <a:t>outside</a:t>
            </a:r>
            <a:r>
              <a:rPr lang="en-US" dirty="0"/>
              <a:t> the classic layout</a:t>
            </a:r>
          </a:p>
        </p:txBody>
      </p:sp>
      <p:pic>
        <p:nvPicPr>
          <p:cNvPr id="4" name="Picture 3">
            <a:extLst>
              <a:ext uri="{FF2B5EF4-FFF2-40B4-BE49-F238E27FC236}">
                <a16:creationId xmlns:a16="http://schemas.microsoft.com/office/drawing/2014/main" id="{40A0FF91-556A-4911-A002-3AC06F4381AC}"/>
              </a:ext>
            </a:extLst>
          </p:cNvPr>
          <p:cNvPicPr>
            <a:picLocks noChangeAspect="1"/>
          </p:cNvPicPr>
          <p:nvPr/>
        </p:nvPicPr>
        <p:blipFill>
          <a:blip r:embed="rId2"/>
          <a:stretch>
            <a:fillRect/>
          </a:stretch>
        </p:blipFill>
        <p:spPr>
          <a:xfrm>
            <a:off x="2622656" y="1694205"/>
            <a:ext cx="6946688" cy="4754880"/>
          </a:xfrm>
          <a:prstGeom prst="rect">
            <a:avLst/>
          </a:prstGeom>
        </p:spPr>
      </p:pic>
    </p:spTree>
    <p:extLst>
      <p:ext uri="{BB962C8B-B14F-4D97-AF65-F5344CB8AC3E}">
        <p14:creationId xmlns:p14="http://schemas.microsoft.com/office/powerpoint/2010/main" val="142195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A3AB0-1EA6-3255-1D02-D464A2A43157}"/>
              </a:ext>
            </a:extLst>
          </p:cNvPr>
          <p:cNvSpPr>
            <a:spLocks noGrp="1"/>
          </p:cNvSpPr>
          <p:nvPr>
            <p:ph type="title"/>
          </p:nvPr>
        </p:nvSpPr>
        <p:spPr>
          <a:xfrm>
            <a:off x="838200" y="2766219"/>
            <a:ext cx="10515600" cy="1325563"/>
          </a:xfrm>
        </p:spPr>
        <p:txBody>
          <a:bodyPr/>
          <a:lstStyle/>
          <a:p>
            <a:pPr algn="ctr"/>
            <a:r>
              <a:rPr lang="en-US" dirty="0">
                <a:solidFill>
                  <a:srgbClr val="72BDC0"/>
                </a:solidFill>
              </a:rPr>
              <a:t>Exercise</a:t>
            </a:r>
          </a:p>
        </p:txBody>
      </p:sp>
    </p:spTree>
    <p:extLst>
      <p:ext uri="{BB962C8B-B14F-4D97-AF65-F5344CB8AC3E}">
        <p14:creationId xmlns:p14="http://schemas.microsoft.com/office/powerpoint/2010/main" val="351597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F2-86DD-96BF-0F31-30F9C4FBA1A2}"/>
              </a:ext>
            </a:extLst>
          </p:cNvPr>
          <p:cNvSpPr>
            <a:spLocks noGrp="1"/>
          </p:cNvSpPr>
          <p:nvPr>
            <p:ph type="title"/>
          </p:nvPr>
        </p:nvSpPr>
        <p:spPr>
          <a:xfrm>
            <a:off x="838200" y="2766219"/>
            <a:ext cx="10515600" cy="1325563"/>
          </a:xfrm>
        </p:spPr>
        <p:txBody>
          <a:bodyPr/>
          <a:lstStyle/>
          <a:p>
            <a:pPr algn="ctr"/>
            <a:r>
              <a:rPr lang="en-US" dirty="0"/>
              <a:t>5 Minute Break</a:t>
            </a:r>
          </a:p>
        </p:txBody>
      </p:sp>
    </p:spTree>
    <p:extLst>
      <p:ext uri="{BB962C8B-B14F-4D97-AF65-F5344CB8AC3E}">
        <p14:creationId xmlns:p14="http://schemas.microsoft.com/office/powerpoint/2010/main" val="1038040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25C3C-EDD0-C959-41EC-528C01EC4A8A}"/>
              </a:ext>
            </a:extLst>
          </p:cNvPr>
          <p:cNvSpPr>
            <a:spLocks noGrp="1"/>
          </p:cNvSpPr>
          <p:nvPr>
            <p:ph type="title"/>
          </p:nvPr>
        </p:nvSpPr>
        <p:spPr>
          <a:xfrm>
            <a:off x="838200" y="2766218"/>
            <a:ext cx="10515600" cy="1325563"/>
          </a:xfrm>
        </p:spPr>
        <p:txBody>
          <a:bodyPr/>
          <a:lstStyle/>
          <a:p>
            <a:pPr algn="ctr"/>
            <a:r>
              <a:rPr lang="en-US" dirty="0"/>
              <a:t>Important things are </a:t>
            </a:r>
            <a:r>
              <a:rPr lang="en-US" dirty="0">
                <a:solidFill>
                  <a:srgbClr val="72BDC0"/>
                </a:solidFill>
              </a:rPr>
              <a:t>important</a:t>
            </a:r>
          </a:p>
        </p:txBody>
      </p:sp>
    </p:spTree>
    <p:extLst>
      <p:ext uri="{BB962C8B-B14F-4D97-AF65-F5344CB8AC3E}">
        <p14:creationId xmlns:p14="http://schemas.microsoft.com/office/powerpoint/2010/main" val="40648119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E17B3-A75E-48E2-A1BE-75BFAE6FC957}"/>
              </a:ext>
            </a:extLst>
          </p:cNvPr>
          <p:cNvSpPr>
            <a:spLocks noGrp="1"/>
          </p:cNvSpPr>
          <p:nvPr>
            <p:ph type="title"/>
          </p:nvPr>
        </p:nvSpPr>
        <p:spPr/>
        <p:txBody>
          <a:bodyPr/>
          <a:lstStyle/>
          <a:p>
            <a:r>
              <a:rPr lang="en-US" dirty="0"/>
              <a:t>Highlight important things</a:t>
            </a:r>
          </a:p>
        </p:txBody>
      </p:sp>
      <p:pic>
        <p:nvPicPr>
          <p:cNvPr id="3" name="Picture 2" descr="A graph with green bars&#10;&#10;Description automatically generated with medium confidence">
            <a:extLst>
              <a:ext uri="{FF2B5EF4-FFF2-40B4-BE49-F238E27FC236}">
                <a16:creationId xmlns:a16="http://schemas.microsoft.com/office/drawing/2014/main" id="{2CD99A37-7A4B-4352-AB11-04C642B266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1441" y="1856012"/>
            <a:ext cx="7049119" cy="3848103"/>
          </a:xfrm>
          <a:prstGeom prst="roundRect">
            <a:avLst>
              <a:gd name="adj" fmla="val 3770"/>
            </a:avLst>
          </a:prstGeom>
        </p:spPr>
      </p:pic>
      <p:sp>
        <p:nvSpPr>
          <p:cNvPr id="4" name="Rectangle: Rounded Corners 3">
            <a:extLst>
              <a:ext uri="{FF2B5EF4-FFF2-40B4-BE49-F238E27FC236}">
                <a16:creationId xmlns:a16="http://schemas.microsoft.com/office/drawing/2014/main" id="{03D6AC73-EAFC-4A7E-9B42-4E3B57C273A9}"/>
              </a:ext>
            </a:extLst>
          </p:cNvPr>
          <p:cNvSpPr/>
          <p:nvPr/>
        </p:nvSpPr>
        <p:spPr>
          <a:xfrm>
            <a:off x="2639164" y="2950029"/>
            <a:ext cx="5731949" cy="1186542"/>
          </a:xfrm>
          <a:prstGeom prst="roundRect">
            <a:avLst/>
          </a:prstGeom>
          <a:no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spTree>
    <p:extLst>
      <p:ext uri="{BB962C8B-B14F-4D97-AF65-F5344CB8AC3E}">
        <p14:creationId xmlns:p14="http://schemas.microsoft.com/office/powerpoint/2010/main" val="12265141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F2-86DD-96BF-0F31-30F9C4FBA1A2}"/>
              </a:ext>
            </a:extLst>
          </p:cNvPr>
          <p:cNvSpPr>
            <a:spLocks noGrp="1"/>
          </p:cNvSpPr>
          <p:nvPr>
            <p:ph type="title"/>
          </p:nvPr>
        </p:nvSpPr>
        <p:spPr/>
        <p:txBody>
          <a:bodyPr/>
          <a:lstStyle/>
          <a:p>
            <a:r>
              <a:rPr lang="en-US" dirty="0"/>
              <a:t>Story</a:t>
            </a:r>
          </a:p>
        </p:txBody>
      </p:sp>
      <p:sp>
        <p:nvSpPr>
          <p:cNvPr id="3" name="TextBox 2">
            <a:extLst>
              <a:ext uri="{FF2B5EF4-FFF2-40B4-BE49-F238E27FC236}">
                <a16:creationId xmlns:a16="http://schemas.microsoft.com/office/drawing/2014/main" id="{BC8B8FFC-C756-09FE-6138-1F1541C328C6}"/>
              </a:ext>
            </a:extLst>
          </p:cNvPr>
          <p:cNvSpPr txBox="1"/>
          <p:nvPr/>
        </p:nvSpPr>
        <p:spPr>
          <a:xfrm>
            <a:off x="1091381" y="2251587"/>
            <a:ext cx="3608438"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DBD8BF"/>
                </a:solidFill>
                <a:latin typeface="Roboto Light" panose="02000000000000000000" pitchFamily="2" charset="0"/>
                <a:ea typeface="Roboto Light" panose="02000000000000000000" pitchFamily="2" charset="0"/>
              </a:rPr>
              <a:t>introduction</a:t>
            </a:r>
          </a:p>
          <a:p>
            <a:pPr marL="285750" indent="-285750">
              <a:buFont typeface="Arial" panose="020B0604020202020204" pitchFamily="34" charset="0"/>
              <a:buChar char="•"/>
            </a:pPr>
            <a:r>
              <a:rPr lang="en-US" sz="2800" dirty="0">
                <a:solidFill>
                  <a:srgbClr val="DBD8BF"/>
                </a:solidFill>
                <a:latin typeface="Roboto Light" panose="02000000000000000000" pitchFamily="2" charset="0"/>
                <a:ea typeface="Roboto Light" panose="02000000000000000000" pitchFamily="2" charset="0"/>
              </a:rPr>
              <a:t>setting</a:t>
            </a:r>
          </a:p>
          <a:p>
            <a:pPr marL="285750" indent="-285750">
              <a:buFont typeface="Arial" panose="020B0604020202020204" pitchFamily="34" charset="0"/>
              <a:buChar char="•"/>
            </a:pPr>
            <a:r>
              <a:rPr lang="en-US" sz="2800" dirty="0">
                <a:solidFill>
                  <a:srgbClr val="DBD8BF"/>
                </a:solidFill>
                <a:latin typeface="Roboto Light" panose="02000000000000000000" pitchFamily="2" charset="0"/>
                <a:ea typeface="Roboto Light" panose="02000000000000000000" pitchFamily="2" charset="0"/>
              </a:rPr>
              <a:t>characters</a:t>
            </a:r>
          </a:p>
          <a:p>
            <a:pPr marL="285750" indent="-285750">
              <a:buFont typeface="Arial" panose="020B0604020202020204" pitchFamily="34" charset="0"/>
              <a:buChar char="•"/>
            </a:pPr>
            <a:r>
              <a:rPr lang="en-US" sz="2800" dirty="0">
                <a:solidFill>
                  <a:srgbClr val="DBD8BF"/>
                </a:solidFill>
                <a:latin typeface="Roboto Light" panose="02000000000000000000" pitchFamily="2" charset="0"/>
                <a:ea typeface="Roboto Light" panose="02000000000000000000" pitchFamily="2" charset="0"/>
              </a:rPr>
              <a:t>direction</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conflict to resolve</a:t>
            </a:r>
          </a:p>
        </p:txBody>
      </p:sp>
      <p:sp>
        <p:nvSpPr>
          <p:cNvPr id="5" name="TextBox 4">
            <a:extLst>
              <a:ext uri="{FF2B5EF4-FFF2-40B4-BE49-F238E27FC236}">
                <a16:creationId xmlns:a16="http://schemas.microsoft.com/office/drawing/2014/main" id="{860C7ECE-6140-4DD4-1AFE-EDF7B0952DE3}"/>
              </a:ext>
            </a:extLst>
          </p:cNvPr>
          <p:cNvSpPr txBox="1"/>
          <p:nvPr/>
        </p:nvSpPr>
        <p:spPr>
          <a:xfrm>
            <a:off x="2349910" y="5117788"/>
            <a:ext cx="7492180" cy="523220"/>
          </a:xfrm>
          <a:prstGeom prst="rect">
            <a:avLst/>
          </a:prstGeom>
          <a:noFill/>
        </p:spPr>
        <p:txBody>
          <a:bodyPr wrap="square" rtlCol="0">
            <a:spAutoFit/>
          </a:bodyPr>
          <a:lstStyle/>
          <a:p>
            <a:pPr algn="ctr"/>
            <a:r>
              <a:rPr lang="en-US" sz="2800" dirty="0">
                <a:latin typeface="Roboto Light" panose="02000000000000000000" pitchFamily="2" charset="0"/>
                <a:ea typeface="Roboto Light" panose="02000000000000000000" pitchFamily="2" charset="0"/>
              </a:rPr>
              <a:t>convince us this is cool or important</a:t>
            </a:r>
            <a:endParaRPr lang="en-US" sz="2800" b="1" dirty="0">
              <a:latin typeface="Roboto Light" panose="02000000000000000000" pitchFamily="2" charset="0"/>
              <a:ea typeface="Roboto Light" panose="02000000000000000000" pitchFamily="2" charset="0"/>
            </a:endParaRPr>
          </a:p>
        </p:txBody>
      </p:sp>
      <p:sp>
        <p:nvSpPr>
          <p:cNvPr id="6" name="TextBox 5">
            <a:extLst>
              <a:ext uri="{FF2B5EF4-FFF2-40B4-BE49-F238E27FC236}">
                <a16:creationId xmlns:a16="http://schemas.microsoft.com/office/drawing/2014/main" id="{79B4A216-F177-FF66-2AF7-D0772A7D0FC1}"/>
              </a:ext>
            </a:extLst>
          </p:cNvPr>
          <p:cNvSpPr txBox="1"/>
          <p:nvPr/>
        </p:nvSpPr>
        <p:spPr>
          <a:xfrm>
            <a:off x="7322574" y="2285811"/>
            <a:ext cx="3778045" cy="954107"/>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why are </a:t>
            </a:r>
            <a:r>
              <a:rPr lang="en-US" sz="2800" b="1" dirty="0">
                <a:solidFill>
                  <a:srgbClr val="72BDC0"/>
                </a:solidFill>
                <a:latin typeface="Roboto Light" panose="02000000000000000000" pitchFamily="2" charset="0"/>
                <a:ea typeface="Roboto Light" panose="02000000000000000000" pitchFamily="2" charset="0"/>
              </a:rPr>
              <a:t>you</a:t>
            </a:r>
            <a:r>
              <a:rPr lang="en-US" sz="2800" dirty="0">
                <a:latin typeface="Roboto Light" panose="02000000000000000000" pitchFamily="2" charset="0"/>
                <a:ea typeface="Roboto Light" panose="02000000000000000000" pitchFamily="2" charset="0"/>
              </a:rPr>
              <a:t> bothering</a:t>
            </a:r>
          </a:p>
          <a:p>
            <a:r>
              <a:rPr lang="en-US" sz="2800" dirty="0">
                <a:latin typeface="Roboto Light" panose="02000000000000000000" pitchFamily="2" charset="0"/>
                <a:ea typeface="Roboto Light" panose="02000000000000000000" pitchFamily="2" charset="0"/>
              </a:rPr>
              <a:t>why should </a:t>
            </a:r>
            <a:r>
              <a:rPr lang="en-US" sz="2800" b="1" dirty="0">
                <a:solidFill>
                  <a:srgbClr val="72BDC0"/>
                </a:solidFill>
                <a:latin typeface="Roboto Light" panose="02000000000000000000" pitchFamily="2" charset="0"/>
                <a:ea typeface="Roboto Light" panose="02000000000000000000" pitchFamily="2" charset="0"/>
              </a:rPr>
              <a:t>we</a:t>
            </a:r>
            <a:r>
              <a:rPr lang="en-US" sz="2800" dirty="0">
                <a:latin typeface="Roboto Light" panose="02000000000000000000" pitchFamily="2" charset="0"/>
                <a:ea typeface="Roboto Light" panose="02000000000000000000" pitchFamily="2" charset="0"/>
              </a:rPr>
              <a:t> care</a:t>
            </a:r>
          </a:p>
        </p:txBody>
      </p:sp>
      <p:sp>
        <p:nvSpPr>
          <p:cNvPr id="11" name="Freeform: Shape 10">
            <a:extLst>
              <a:ext uri="{FF2B5EF4-FFF2-40B4-BE49-F238E27FC236}">
                <a16:creationId xmlns:a16="http://schemas.microsoft.com/office/drawing/2014/main" id="{23619557-F3CB-8823-5434-033FD5D0612C}"/>
              </a:ext>
            </a:extLst>
          </p:cNvPr>
          <p:cNvSpPr/>
          <p:nvPr/>
        </p:nvSpPr>
        <p:spPr>
          <a:xfrm>
            <a:off x="4296698" y="2556386"/>
            <a:ext cx="2782530" cy="1641987"/>
          </a:xfrm>
          <a:custGeom>
            <a:avLst/>
            <a:gdLst>
              <a:gd name="connsiteX0" fmla="*/ 0 w 68847"/>
              <a:gd name="connsiteY0" fmla="*/ 314632 h 314632"/>
              <a:gd name="connsiteX1" fmla="*/ 19665 w 68847"/>
              <a:gd name="connsiteY1" fmla="*/ 265471 h 314632"/>
              <a:gd name="connsiteX2" fmla="*/ 39330 w 68847"/>
              <a:gd name="connsiteY2" fmla="*/ 127819 h 314632"/>
              <a:gd name="connsiteX3" fmla="*/ 49162 w 68847"/>
              <a:gd name="connsiteY3" fmla="*/ 49161 h 314632"/>
              <a:gd name="connsiteX4" fmla="*/ 68826 w 68847"/>
              <a:gd name="connsiteY4" fmla="*/ 0 h 314632"/>
              <a:gd name="connsiteX0" fmla="*/ 0 w 68847"/>
              <a:gd name="connsiteY0" fmla="*/ 314632 h 314632"/>
              <a:gd name="connsiteX1" fmla="*/ 39330 w 68847"/>
              <a:gd name="connsiteY1" fmla="*/ 127819 h 314632"/>
              <a:gd name="connsiteX2" fmla="*/ 49162 w 68847"/>
              <a:gd name="connsiteY2" fmla="*/ 49161 h 314632"/>
              <a:gd name="connsiteX3" fmla="*/ 68826 w 68847"/>
              <a:gd name="connsiteY3" fmla="*/ 0 h 314632"/>
              <a:gd name="connsiteX0" fmla="*/ 0 w 68847"/>
              <a:gd name="connsiteY0" fmla="*/ 314632 h 314632"/>
              <a:gd name="connsiteX1" fmla="*/ 49162 w 68847"/>
              <a:gd name="connsiteY1" fmla="*/ 49161 h 314632"/>
              <a:gd name="connsiteX2" fmla="*/ 68826 w 68847"/>
              <a:gd name="connsiteY2" fmla="*/ 0 h 314632"/>
              <a:gd name="connsiteX0" fmla="*/ 0 w 1887794"/>
              <a:gd name="connsiteY0" fmla="*/ 1179871 h 1179871"/>
              <a:gd name="connsiteX1" fmla="*/ 49162 w 1887794"/>
              <a:gd name="connsiteY1" fmla="*/ 914400 h 1179871"/>
              <a:gd name="connsiteX2" fmla="*/ 1887794 w 1887794"/>
              <a:gd name="connsiteY2" fmla="*/ 0 h 1179871"/>
              <a:gd name="connsiteX0" fmla="*/ 0 w 1887794"/>
              <a:gd name="connsiteY0" fmla="*/ 1179871 h 1179871"/>
              <a:gd name="connsiteX1" fmla="*/ 1887794 w 1887794"/>
              <a:gd name="connsiteY1" fmla="*/ 0 h 1179871"/>
              <a:gd name="connsiteX0" fmla="*/ 0 w 2831691"/>
              <a:gd name="connsiteY0" fmla="*/ 1415845 h 1415845"/>
              <a:gd name="connsiteX1" fmla="*/ 2831691 w 2831691"/>
              <a:gd name="connsiteY1" fmla="*/ 0 h 1415845"/>
              <a:gd name="connsiteX0" fmla="*/ 0 w 2782530"/>
              <a:gd name="connsiteY0" fmla="*/ 1641987 h 1641987"/>
              <a:gd name="connsiteX1" fmla="*/ 2782530 w 2782530"/>
              <a:gd name="connsiteY1" fmla="*/ 0 h 1641987"/>
              <a:gd name="connsiteX0" fmla="*/ 0 w 2782530"/>
              <a:gd name="connsiteY0" fmla="*/ 1641987 h 1641987"/>
              <a:gd name="connsiteX1" fmla="*/ 2782530 w 2782530"/>
              <a:gd name="connsiteY1" fmla="*/ 0 h 1641987"/>
              <a:gd name="connsiteX0" fmla="*/ 0 w 2782530"/>
              <a:gd name="connsiteY0" fmla="*/ 1641987 h 1641987"/>
              <a:gd name="connsiteX1" fmla="*/ 2782530 w 2782530"/>
              <a:gd name="connsiteY1" fmla="*/ 0 h 1641987"/>
            </a:gdLst>
            <a:ahLst/>
            <a:cxnLst>
              <a:cxn ang="0">
                <a:pos x="connsiteX0" y="connsiteY0"/>
              </a:cxn>
              <a:cxn ang="0">
                <a:pos x="connsiteX1" y="connsiteY1"/>
              </a:cxn>
            </a:cxnLst>
            <a:rect l="l" t="t" r="r" b="b"/>
            <a:pathLst>
              <a:path w="2782530" h="1641987">
                <a:moveTo>
                  <a:pt x="0" y="1641987"/>
                </a:moveTo>
                <a:cubicBezTo>
                  <a:pt x="1094658" y="1360129"/>
                  <a:pt x="1196259" y="36052"/>
                  <a:pt x="2782530" y="0"/>
                </a:cubicBezTo>
              </a:path>
            </a:pathLst>
          </a:custGeom>
          <a:noFill/>
          <a:ln w="38100">
            <a:solidFill>
              <a:srgbClr val="72BDC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spTree>
    <p:extLst>
      <p:ext uri="{BB962C8B-B14F-4D97-AF65-F5344CB8AC3E}">
        <p14:creationId xmlns:p14="http://schemas.microsoft.com/office/powerpoint/2010/main" val="2723974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pie chart&#10;&#10;Description automatically generated with medium confidence">
            <a:extLst>
              <a:ext uri="{FF2B5EF4-FFF2-40B4-BE49-F238E27FC236}">
                <a16:creationId xmlns:a16="http://schemas.microsoft.com/office/drawing/2014/main" id="{83FFA941-CC85-5127-F476-04AB010E8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831" y="2574730"/>
            <a:ext cx="4899230" cy="3956702"/>
          </a:xfrm>
          <a:prstGeom prst="roundRect">
            <a:avLst>
              <a:gd name="adj" fmla="val 4040"/>
            </a:avLst>
          </a:prstGeom>
        </p:spPr>
      </p:pic>
      <p:pic>
        <p:nvPicPr>
          <p:cNvPr id="9" name="Picture 8" descr="A graph of the number of cases&#10;&#10;Description automatically generated">
            <a:extLst>
              <a:ext uri="{FF2B5EF4-FFF2-40B4-BE49-F238E27FC236}">
                <a16:creationId xmlns:a16="http://schemas.microsoft.com/office/drawing/2014/main" id="{35AEF9C8-6535-1B98-C41A-2740446AFC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634585"/>
            <a:ext cx="4505205" cy="2896847"/>
          </a:xfrm>
          <a:prstGeom prst="roundRect">
            <a:avLst>
              <a:gd name="adj" fmla="val 6082"/>
            </a:avLst>
          </a:prstGeom>
        </p:spPr>
      </p:pic>
      <p:pic>
        <p:nvPicPr>
          <p:cNvPr id="11" name="Picture 10" descr="A graph with green bars&#10;&#10;Description automatically generated with medium confidence">
            <a:extLst>
              <a:ext uri="{FF2B5EF4-FFF2-40B4-BE49-F238E27FC236}">
                <a16:creationId xmlns:a16="http://schemas.microsoft.com/office/drawing/2014/main" id="{32C19DE3-D2CD-9B52-4AD9-4844FFE26F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326567"/>
            <a:ext cx="5683169" cy="3102433"/>
          </a:xfrm>
          <a:prstGeom prst="roundRect">
            <a:avLst>
              <a:gd name="adj" fmla="val 3770"/>
            </a:avLst>
          </a:prstGeom>
        </p:spPr>
      </p:pic>
      <p:sp>
        <p:nvSpPr>
          <p:cNvPr id="2" name="Title 1">
            <a:extLst>
              <a:ext uri="{FF2B5EF4-FFF2-40B4-BE49-F238E27FC236}">
                <a16:creationId xmlns:a16="http://schemas.microsoft.com/office/drawing/2014/main" id="{916C0E5F-673D-A515-5FF4-FA67357FDFBD}"/>
              </a:ext>
            </a:extLst>
          </p:cNvPr>
          <p:cNvSpPr>
            <a:spLocks noGrp="1"/>
          </p:cNvSpPr>
          <p:nvPr>
            <p:ph type="title"/>
          </p:nvPr>
        </p:nvSpPr>
        <p:spPr>
          <a:xfrm>
            <a:off x="838200" y="365125"/>
            <a:ext cx="4798671" cy="1325563"/>
          </a:xfrm>
        </p:spPr>
        <p:txBody>
          <a:bodyPr/>
          <a:lstStyle/>
          <a:p>
            <a:r>
              <a:rPr lang="en-US" dirty="0"/>
              <a:t>Title</a:t>
            </a:r>
          </a:p>
        </p:txBody>
      </p:sp>
      <p:sp>
        <p:nvSpPr>
          <p:cNvPr id="3" name="TextBox 2">
            <a:extLst>
              <a:ext uri="{FF2B5EF4-FFF2-40B4-BE49-F238E27FC236}">
                <a16:creationId xmlns:a16="http://schemas.microsoft.com/office/drawing/2014/main" id="{C360489E-D66C-D16D-F5B2-035B8FA80AF9}"/>
              </a:ext>
            </a:extLst>
          </p:cNvPr>
          <p:cNvSpPr txBox="1"/>
          <p:nvPr/>
        </p:nvSpPr>
        <p:spPr>
          <a:xfrm>
            <a:off x="644993" y="1551638"/>
            <a:ext cx="4991878"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tx1">
                    <a:lumMod val="85000"/>
                    <a:lumOff val="15000"/>
                  </a:schemeClr>
                </a:solidFill>
                <a:latin typeface="Roboto Light" panose="02000000000000000000" pitchFamily="2" charset="0"/>
                <a:ea typeface="Roboto Light" panose="02000000000000000000" pitchFamily="2" charset="0"/>
                <a:cs typeface="Cascadia Code Light" panose="020B0609020000020004" pitchFamily="49" charset="0"/>
              </a:rPr>
              <a:t>some kind of text</a:t>
            </a:r>
          </a:p>
          <a:p>
            <a:pPr marL="342900" indent="-342900">
              <a:buFont typeface="Arial" panose="020B0604020202020204" pitchFamily="34" charset="0"/>
              <a:buChar char="•"/>
            </a:pPr>
            <a:r>
              <a:rPr lang="en-US" sz="2400" dirty="0">
                <a:solidFill>
                  <a:schemeClr val="tx1">
                    <a:lumMod val="85000"/>
                    <a:lumOff val="15000"/>
                  </a:schemeClr>
                </a:solidFill>
                <a:latin typeface="Roboto Light" panose="02000000000000000000" pitchFamily="2" charset="0"/>
                <a:ea typeface="Roboto Light" panose="02000000000000000000" pitchFamily="2" charset="0"/>
                <a:cs typeface="Cascadia Code Light" panose="020B0609020000020004" pitchFamily="49" charset="0"/>
              </a:rPr>
              <a:t>more text about stuff</a:t>
            </a:r>
          </a:p>
        </p:txBody>
      </p:sp>
    </p:spTree>
    <p:extLst>
      <p:ext uri="{BB962C8B-B14F-4D97-AF65-F5344CB8AC3E}">
        <p14:creationId xmlns:p14="http://schemas.microsoft.com/office/powerpoint/2010/main" val="1439786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pie chart&#10;&#10;Description automatically generated with medium confidence">
            <a:extLst>
              <a:ext uri="{FF2B5EF4-FFF2-40B4-BE49-F238E27FC236}">
                <a16:creationId xmlns:a16="http://schemas.microsoft.com/office/drawing/2014/main" id="{83FFA941-CC85-5127-F476-04AB010E81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4571" y="1027906"/>
            <a:ext cx="6582857" cy="5316428"/>
          </a:xfrm>
          <a:prstGeom prst="roundRect">
            <a:avLst>
              <a:gd name="adj" fmla="val 4040"/>
            </a:avLst>
          </a:prstGeom>
        </p:spPr>
      </p:pic>
      <p:sp>
        <p:nvSpPr>
          <p:cNvPr id="12" name="Title 1">
            <a:extLst>
              <a:ext uri="{FF2B5EF4-FFF2-40B4-BE49-F238E27FC236}">
                <a16:creationId xmlns:a16="http://schemas.microsoft.com/office/drawing/2014/main" id="{C822000A-E381-8AD1-FEFF-6410917A33E7}"/>
              </a:ext>
            </a:extLst>
          </p:cNvPr>
          <p:cNvSpPr>
            <a:spLocks noGrp="1"/>
          </p:cNvSpPr>
          <p:nvPr>
            <p:ph type="title"/>
          </p:nvPr>
        </p:nvSpPr>
        <p:spPr>
          <a:xfrm>
            <a:off x="838200" y="365125"/>
            <a:ext cx="4798671" cy="1325563"/>
          </a:xfrm>
        </p:spPr>
        <p:txBody>
          <a:bodyPr/>
          <a:lstStyle/>
          <a:p>
            <a:r>
              <a:rPr lang="en-US" dirty="0"/>
              <a:t>Title</a:t>
            </a:r>
          </a:p>
        </p:txBody>
      </p:sp>
    </p:spTree>
    <p:extLst>
      <p:ext uri="{BB962C8B-B14F-4D97-AF65-F5344CB8AC3E}">
        <p14:creationId xmlns:p14="http://schemas.microsoft.com/office/powerpoint/2010/main" val="3428364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pie chart&#10;&#10;Description automatically generated with medium confidence">
            <a:extLst>
              <a:ext uri="{FF2B5EF4-FFF2-40B4-BE49-F238E27FC236}">
                <a16:creationId xmlns:a16="http://schemas.microsoft.com/office/drawing/2014/main" id="{83FFA941-CC85-5127-F476-04AB010E81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9852" y="5114429"/>
            <a:ext cx="1964199" cy="1586321"/>
          </a:xfrm>
          <a:prstGeom prst="roundRect">
            <a:avLst>
              <a:gd name="adj" fmla="val 4040"/>
            </a:avLst>
          </a:prstGeom>
        </p:spPr>
      </p:pic>
      <p:pic>
        <p:nvPicPr>
          <p:cNvPr id="11" name="Picture 10" descr="A graph with green bars&#10;&#10;Description automatically generated with medium confidence">
            <a:extLst>
              <a:ext uri="{FF2B5EF4-FFF2-40B4-BE49-F238E27FC236}">
                <a16:creationId xmlns:a16="http://schemas.microsoft.com/office/drawing/2014/main" id="{32C19DE3-D2CD-9B52-4AD9-4844FFE26F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793" y="1509842"/>
            <a:ext cx="8055980" cy="4397747"/>
          </a:xfrm>
          <a:prstGeom prst="roundRect">
            <a:avLst>
              <a:gd name="adj" fmla="val 3770"/>
            </a:avLst>
          </a:prstGeom>
        </p:spPr>
      </p:pic>
      <p:sp>
        <p:nvSpPr>
          <p:cNvPr id="12" name="Title 1">
            <a:extLst>
              <a:ext uri="{FF2B5EF4-FFF2-40B4-BE49-F238E27FC236}">
                <a16:creationId xmlns:a16="http://schemas.microsoft.com/office/drawing/2014/main" id="{C822000A-E381-8AD1-FEFF-6410917A33E7}"/>
              </a:ext>
            </a:extLst>
          </p:cNvPr>
          <p:cNvSpPr>
            <a:spLocks noGrp="1"/>
          </p:cNvSpPr>
          <p:nvPr>
            <p:ph type="title"/>
          </p:nvPr>
        </p:nvSpPr>
        <p:spPr>
          <a:xfrm>
            <a:off x="838200" y="365125"/>
            <a:ext cx="4798671" cy="1325563"/>
          </a:xfrm>
        </p:spPr>
        <p:txBody>
          <a:bodyPr/>
          <a:lstStyle/>
          <a:p>
            <a:r>
              <a:rPr lang="en-US" dirty="0"/>
              <a:t>Title</a:t>
            </a:r>
          </a:p>
        </p:txBody>
      </p:sp>
    </p:spTree>
    <p:extLst>
      <p:ext uri="{BB962C8B-B14F-4D97-AF65-F5344CB8AC3E}">
        <p14:creationId xmlns:p14="http://schemas.microsoft.com/office/powerpoint/2010/main" val="81578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pie chart&#10;&#10;Description automatically generated with medium confidence">
            <a:extLst>
              <a:ext uri="{FF2B5EF4-FFF2-40B4-BE49-F238E27FC236}">
                <a16:creationId xmlns:a16="http://schemas.microsoft.com/office/drawing/2014/main" id="{83FFA941-CC85-5127-F476-04AB010E81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3318" y="5852160"/>
            <a:ext cx="1050733" cy="848590"/>
          </a:xfrm>
          <a:prstGeom prst="roundRect">
            <a:avLst>
              <a:gd name="adj" fmla="val 4040"/>
            </a:avLst>
          </a:prstGeom>
        </p:spPr>
      </p:pic>
      <p:pic>
        <p:nvPicPr>
          <p:cNvPr id="9" name="Picture 8" descr="A graph of the number of cases&#10;&#10;Description automatically generated">
            <a:extLst>
              <a:ext uri="{FF2B5EF4-FFF2-40B4-BE49-F238E27FC236}">
                <a16:creationId xmlns:a16="http://schemas.microsoft.com/office/drawing/2014/main" id="{35AEF9C8-6535-1B98-C41A-2740446AFC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3680" y="1484363"/>
            <a:ext cx="6637096" cy="4267653"/>
          </a:xfrm>
          <a:prstGeom prst="roundRect">
            <a:avLst>
              <a:gd name="adj" fmla="val 6082"/>
            </a:avLst>
          </a:prstGeom>
        </p:spPr>
      </p:pic>
      <p:pic>
        <p:nvPicPr>
          <p:cNvPr id="11" name="Picture 10" descr="A graph with green bars&#10;&#10;Description automatically generated with medium confidence">
            <a:extLst>
              <a:ext uri="{FF2B5EF4-FFF2-40B4-BE49-F238E27FC236}">
                <a16:creationId xmlns:a16="http://schemas.microsoft.com/office/drawing/2014/main" id="{32C19DE3-D2CD-9B52-4AD9-4844FFE26F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55258" y="5852160"/>
            <a:ext cx="1554454" cy="848574"/>
          </a:xfrm>
          <a:prstGeom prst="roundRect">
            <a:avLst>
              <a:gd name="adj" fmla="val 6172"/>
            </a:avLst>
          </a:prstGeom>
        </p:spPr>
      </p:pic>
      <p:sp>
        <p:nvSpPr>
          <p:cNvPr id="12" name="Title 1">
            <a:extLst>
              <a:ext uri="{FF2B5EF4-FFF2-40B4-BE49-F238E27FC236}">
                <a16:creationId xmlns:a16="http://schemas.microsoft.com/office/drawing/2014/main" id="{C822000A-E381-8AD1-FEFF-6410917A33E7}"/>
              </a:ext>
            </a:extLst>
          </p:cNvPr>
          <p:cNvSpPr>
            <a:spLocks noGrp="1"/>
          </p:cNvSpPr>
          <p:nvPr>
            <p:ph type="title"/>
          </p:nvPr>
        </p:nvSpPr>
        <p:spPr>
          <a:xfrm>
            <a:off x="838200" y="365125"/>
            <a:ext cx="4798671" cy="1325563"/>
          </a:xfrm>
        </p:spPr>
        <p:txBody>
          <a:bodyPr/>
          <a:lstStyle/>
          <a:p>
            <a:r>
              <a:rPr lang="en-US" dirty="0"/>
              <a:t>Title</a:t>
            </a:r>
          </a:p>
        </p:txBody>
      </p:sp>
    </p:spTree>
    <p:extLst>
      <p:ext uri="{BB962C8B-B14F-4D97-AF65-F5344CB8AC3E}">
        <p14:creationId xmlns:p14="http://schemas.microsoft.com/office/powerpoint/2010/main" val="680340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A1371A2-31B0-A749-F2AF-7FE0281EB198}"/>
              </a:ext>
            </a:extLst>
          </p:cNvPr>
          <p:cNvPicPr>
            <a:picLocks noChangeAspect="1"/>
          </p:cNvPicPr>
          <p:nvPr/>
        </p:nvPicPr>
        <p:blipFill>
          <a:blip r:embed="rId2"/>
          <a:stretch>
            <a:fillRect/>
          </a:stretch>
        </p:blipFill>
        <p:spPr>
          <a:xfrm>
            <a:off x="168124" y="170470"/>
            <a:ext cx="5998230" cy="5439922"/>
          </a:xfrm>
          <a:prstGeom prst="roundRect">
            <a:avLst>
              <a:gd name="adj" fmla="val 2411"/>
            </a:avLst>
          </a:prstGeom>
        </p:spPr>
      </p:pic>
      <p:sp>
        <p:nvSpPr>
          <p:cNvPr id="23" name="TextBox 22">
            <a:extLst>
              <a:ext uri="{FF2B5EF4-FFF2-40B4-BE49-F238E27FC236}">
                <a16:creationId xmlns:a16="http://schemas.microsoft.com/office/drawing/2014/main" id="{79F89430-62D9-1DC8-239A-13C05B05DCBD}"/>
              </a:ext>
            </a:extLst>
          </p:cNvPr>
          <p:cNvSpPr txBox="1"/>
          <p:nvPr/>
        </p:nvSpPr>
        <p:spPr>
          <a:xfrm>
            <a:off x="2208744" y="6290757"/>
            <a:ext cx="3500125" cy="461665"/>
          </a:xfrm>
          <a:prstGeom prst="rect">
            <a:avLst/>
          </a:prstGeom>
          <a:noFill/>
        </p:spPr>
        <p:txBody>
          <a:bodyPr wrap="square" rtlCol="0">
            <a:spAutoFit/>
          </a:bodyPr>
          <a:lstStyle/>
          <a:p>
            <a:pPr algn="ctr"/>
            <a:r>
              <a:rPr lang="en-US" sz="2400" dirty="0">
                <a:solidFill>
                  <a:schemeClr val="tx1">
                    <a:lumMod val="85000"/>
                    <a:lumOff val="15000"/>
                  </a:schemeClr>
                </a:solidFill>
                <a:latin typeface="Roboto Light" panose="02000000000000000000" pitchFamily="2" charset="0"/>
                <a:ea typeface="Roboto Light" panose="02000000000000000000" pitchFamily="2" charset="0"/>
                <a:cs typeface="Cascadia Code Light" panose="020B0609020000020004" pitchFamily="49" charset="0"/>
              </a:rPr>
              <a:t>called genotype</a:t>
            </a:r>
          </a:p>
        </p:txBody>
      </p:sp>
      <p:grpSp>
        <p:nvGrpSpPr>
          <p:cNvPr id="22" name="Group 21">
            <a:extLst>
              <a:ext uri="{FF2B5EF4-FFF2-40B4-BE49-F238E27FC236}">
                <a16:creationId xmlns:a16="http://schemas.microsoft.com/office/drawing/2014/main" id="{9646EF53-B950-792A-3C16-EF9144E9D4AC}"/>
              </a:ext>
            </a:extLst>
          </p:cNvPr>
          <p:cNvGrpSpPr/>
          <p:nvPr/>
        </p:nvGrpSpPr>
        <p:grpSpPr>
          <a:xfrm>
            <a:off x="272143" y="5672607"/>
            <a:ext cx="5436726" cy="461666"/>
            <a:chOff x="794657" y="5629064"/>
            <a:chExt cx="5436726" cy="461666"/>
          </a:xfrm>
        </p:grpSpPr>
        <p:sp>
          <p:nvSpPr>
            <p:cNvPr id="2" name="TextBox 1">
              <a:extLst>
                <a:ext uri="{FF2B5EF4-FFF2-40B4-BE49-F238E27FC236}">
                  <a16:creationId xmlns:a16="http://schemas.microsoft.com/office/drawing/2014/main" id="{F78BFE4B-F58B-EDED-7799-CDF37AC55796}"/>
                </a:ext>
              </a:extLst>
            </p:cNvPr>
            <p:cNvSpPr txBox="1"/>
            <p:nvPr/>
          </p:nvSpPr>
          <p:spPr>
            <a:xfrm>
              <a:off x="5519058" y="5629065"/>
              <a:ext cx="712325" cy="461665"/>
            </a:xfrm>
            <a:prstGeom prst="rect">
              <a:avLst/>
            </a:prstGeom>
            <a:solidFill>
              <a:srgbClr val="7CB3D4"/>
            </a:solidFill>
            <a:ln>
              <a:noFill/>
            </a:ln>
          </p:spPr>
          <p:txBody>
            <a:bodyPr wrap="square" rtlCol="0">
              <a:spAutoFit/>
            </a:bodyPr>
            <a:lstStyle/>
            <a:p>
              <a:r>
                <a:rPr lang="en-US" sz="2400" dirty="0">
                  <a:solidFill>
                    <a:schemeClr val="tx1">
                      <a:lumMod val="85000"/>
                      <a:lumOff val="15000"/>
                    </a:schemeClr>
                  </a:solidFill>
                  <a:latin typeface="Roboto Light" panose="02000000000000000000" pitchFamily="2" charset="0"/>
                  <a:ea typeface="Roboto Light" panose="02000000000000000000" pitchFamily="2" charset="0"/>
                  <a:cs typeface="Cascadia Code Light" panose="020B0609020000020004" pitchFamily="49" charset="0"/>
                </a:rPr>
                <a:t>Het</a:t>
              </a:r>
            </a:p>
          </p:txBody>
        </p:sp>
        <p:sp>
          <p:nvSpPr>
            <p:cNvPr id="17" name="TextBox 16">
              <a:extLst>
                <a:ext uri="{FF2B5EF4-FFF2-40B4-BE49-F238E27FC236}">
                  <a16:creationId xmlns:a16="http://schemas.microsoft.com/office/drawing/2014/main" id="{C03E52D6-A5C5-08AC-D784-6BC18FF8B0C1}"/>
                </a:ext>
              </a:extLst>
            </p:cNvPr>
            <p:cNvSpPr txBox="1"/>
            <p:nvPr/>
          </p:nvSpPr>
          <p:spPr>
            <a:xfrm>
              <a:off x="4181192" y="5629065"/>
              <a:ext cx="1337866" cy="461665"/>
            </a:xfrm>
            <a:prstGeom prst="rect">
              <a:avLst/>
            </a:prstGeom>
            <a:solidFill>
              <a:srgbClr val="B18AD1"/>
            </a:solidFill>
            <a:ln>
              <a:noFill/>
            </a:ln>
          </p:spPr>
          <p:txBody>
            <a:bodyPr wrap="square" rtlCol="0">
              <a:spAutoFit/>
            </a:bodyPr>
            <a:lstStyle/>
            <a:p>
              <a:r>
                <a:rPr lang="en-US" sz="2400" dirty="0">
                  <a:solidFill>
                    <a:schemeClr val="tx1">
                      <a:lumMod val="85000"/>
                      <a:lumOff val="15000"/>
                    </a:schemeClr>
                  </a:solidFill>
                  <a:latin typeface="Roboto Light" panose="02000000000000000000" pitchFamily="2" charset="0"/>
                  <a:ea typeface="Roboto Light" panose="02000000000000000000" pitchFamily="2" charset="0"/>
                  <a:cs typeface="Cascadia Code Light" panose="020B0609020000020004" pitchFamily="49" charset="0"/>
                </a:rPr>
                <a:t>Hom Alt</a:t>
              </a:r>
            </a:p>
          </p:txBody>
        </p:sp>
        <p:sp>
          <p:nvSpPr>
            <p:cNvPr id="18" name="TextBox 17">
              <a:extLst>
                <a:ext uri="{FF2B5EF4-FFF2-40B4-BE49-F238E27FC236}">
                  <a16:creationId xmlns:a16="http://schemas.microsoft.com/office/drawing/2014/main" id="{231B2073-667A-A36F-49C0-DBEF9B3FB68E}"/>
                </a:ext>
              </a:extLst>
            </p:cNvPr>
            <p:cNvSpPr txBox="1"/>
            <p:nvPr/>
          </p:nvSpPr>
          <p:spPr>
            <a:xfrm>
              <a:off x="2731259" y="5629064"/>
              <a:ext cx="1449932" cy="461665"/>
            </a:xfrm>
            <a:prstGeom prst="rect">
              <a:avLst/>
            </a:prstGeom>
            <a:solidFill>
              <a:srgbClr val="FFD75F"/>
            </a:solidFill>
            <a:ln>
              <a:noFill/>
            </a:ln>
          </p:spPr>
          <p:txBody>
            <a:bodyPr wrap="square" rtlCol="0">
              <a:spAutoFit/>
            </a:bodyPr>
            <a:lstStyle/>
            <a:p>
              <a:r>
                <a:rPr lang="en-US" sz="2400" dirty="0">
                  <a:solidFill>
                    <a:schemeClr val="tx1">
                      <a:lumMod val="85000"/>
                      <a:lumOff val="15000"/>
                    </a:schemeClr>
                  </a:solidFill>
                  <a:latin typeface="Roboto Light" panose="02000000000000000000" pitchFamily="2" charset="0"/>
                  <a:ea typeface="Roboto Light" panose="02000000000000000000" pitchFamily="2" charset="0"/>
                  <a:cs typeface="Cascadia Code Light" panose="020B0609020000020004" pitchFamily="49" charset="0"/>
                </a:rPr>
                <a:t>Hom Ref</a:t>
              </a:r>
            </a:p>
          </p:txBody>
        </p:sp>
        <p:sp>
          <p:nvSpPr>
            <p:cNvPr id="19" name="TextBox 18">
              <a:extLst>
                <a:ext uri="{FF2B5EF4-FFF2-40B4-BE49-F238E27FC236}">
                  <a16:creationId xmlns:a16="http://schemas.microsoft.com/office/drawing/2014/main" id="{3EB5B6CC-D305-3C65-439D-D5F12650FCBC}"/>
                </a:ext>
              </a:extLst>
            </p:cNvPr>
            <p:cNvSpPr txBox="1"/>
            <p:nvPr/>
          </p:nvSpPr>
          <p:spPr>
            <a:xfrm>
              <a:off x="794657" y="5629064"/>
              <a:ext cx="1936602" cy="461665"/>
            </a:xfrm>
            <a:prstGeom prst="rect">
              <a:avLst/>
            </a:prstGeom>
            <a:solidFill>
              <a:srgbClr val="6F6C70"/>
            </a:solidFill>
            <a:ln>
              <a:noFill/>
            </a:ln>
          </p:spPr>
          <p:txBody>
            <a:bodyPr wrap="square" rtlCol="0">
              <a:spAutoFit/>
            </a:bodyPr>
            <a:lstStyle/>
            <a:p>
              <a:r>
                <a:rPr lang="en-US" sz="2400" dirty="0">
                  <a:solidFill>
                    <a:schemeClr val="bg1">
                      <a:lumMod val="95000"/>
                    </a:schemeClr>
                  </a:solidFill>
                  <a:latin typeface="Roboto Light" panose="02000000000000000000" pitchFamily="2" charset="0"/>
                  <a:ea typeface="Roboto Light" panose="02000000000000000000" pitchFamily="2" charset="0"/>
                  <a:cs typeface="Cascadia Code Light" panose="020B0609020000020004" pitchFamily="49" charset="0"/>
                </a:rPr>
                <a:t>Not Imputed</a:t>
              </a:r>
            </a:p>
          </p:txBody>
        </p:sp>
      </p:grpSp>
      <p:sp>
        <p:nvSpPr>
          <p:cNvPr id="24" name="Left Bracket 23">
            <a:extLst>
              <a:ext uri="{FF2B5EF4-FFF2-40B4-BE49-F238E27FC236}">
                <a16:creationId xmlns:a16="http://schemas.microsoft.com/office/drawing/2014/main" id="{E5E5CA61-631B-0ACC-C09A-C184F93D21EE}"/>
              </a:ext>
            </a:extLst>
          </p:cNvPr>
          <p:cNvSpPr/>
          <p:nvPr/>
        </p:nvSpPr>
        <p:spPr>
          <a:xfrm rot="16200000">
            <a:off x="3874985" y="4511038"/>
            <a:ext cx="167643" cy="3500125"/>
          </a:xfrm>
          <a:prstGeom prst="leftBracket">
            <a:avLst>
              <a:gd name="adj" fmla="val 105142"/>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Roboto Light" panose="02000000000000000000" pitchFamily="2" charset="0"/>
            </a:endParaRPr>
          </a:p>
        </p:txBody>
      </p:sp>
      <p:sp>
        <p:nvSpPr>
          <p:cNvPr id="7" name="TextBox 6">
            <a:extLst>
              <a:ext uri="{FF2B5EF4-FFF2-40B4-BE49-F238E27FC236}">
                <a16:creationId xmlns:a16="http://schemas.microsoft.com/office/drawing/2014/main" id="{63563697-0ECC-3235-CBFC-64E1906E1B1C}"/>
              </a:ext>
            </a:extLst>
          </p:cNvPr>
          <p:cNvSpPr txBox="1"/>
          <p:nvPr/>
        </p:nvSpPr>
        <p:spPr>
          <a:xfrm>
            <a:off x="6551928" y="2720681"/>
            <a:ext cx="4991878" cy="830997"/>
          </a:xfrm>
          <a:prstGeom prst="rect">
            <a:avLst/>
          </a:prstGeom>
          <a:noFill/>
        </p:spPr>
        <p:txBody>
          <a:bodyPr wrap="square" rtlCol="0">
            <a:spAutoFit/>
          </a:bodyPr>
          <a:lstStyle/>
          <a:p>
            <a:r>
              <a:rPr lang="en-US" sz="2400" dirty="0">
                <a:solidFill>
                  <a:schemeClr val="tx1">
                    <a:lumMod val="85000"/>
                    <a:lumOff val="15000"/>
                  </a:schemeClr>
                </a:solidFill>
                <a:latin typeface="Roboto Light" panose="02000000000000000000" pitchFamily="2" charset="0"/>
                <a:ea typeface="Roboto Light" panose="02000000000000000000" pitchFamily="2" charset="0"/>
                <a:cs typeface="Cascadia Code Light" panose="020B0609020000020004" pitchFamily="49" charset="0"/>
              </a:rPr>
              <a:t>Recover many missing genotypes with linked-read aware imputation</a:t>
            </a:r>
          </a:p>
        </p:txBody>
      </p:sp>
      <p:sp>
        <p:nvSpPr>
          <p:cNvPr id="5" name="TextBox 4">
            <a:extLst>
              <a:ext uri="{FF2B5EF4-FFF2-40B4-BE49-F238E27FC236}">
                <a16:creationId xmlns:a16="http://schemas.microsoft.com/office/drawing/2014/main" id="{9C65F097-93CD-DED2-F290-5ABB5823810A}"/>
              </a:ext>
            </a:extLst>
          </p:cNvPr>
          <p:cNvSpPr txBox="1"/>
          <p:nvPr/>
        </p:nvSpPr>
        <p:spPr>
          <a:xfrm>
            <a:off x="6815809" y="7045832"/>
            <a:ext cx="4991878" cy="461665"/>
          </a:xfrm>
          <a:prstGeom prst="rect">
            <a:avLst/>
          </a:prstGeom>
          <a:noFill/>
        </p:spPr>
        <p:txBody>
          <a:bodyPr wrap="square" rtlCol="0">
            <a:spAutoFit/>
          </a:bodyPr>
          <a:lstStyle/>
          <a:p>
            <a:pPr algn="ctr"/>
            <a:r>
              <a:rPr lang="en-US" sz="2400" dirty="0">
                <a:solidFill>
                  <a:schemeClr val="bg2">
                    <a:lumMod val="25000"/>
                  </a:schemeClr>
                </a:solidFill>
                <a:latin typeface="Roboto Light" panose="02000000000000000000" pitchFamily="2" charset="0"/>
                <a:ea typeface="Roboto Light" panose="02000000000000000000" pitchFamily="2" charset="0"/>
                <a:cs typeface="Cascadia Code Light" panose="020B0609020000020004" pitchFamily="49" charset="0"/>
              </a:rPr>
              <a:t>Phase SNPs into haplotypes</a:t>
            </a:r>
          </a:p>
        </p:txBody>
      </p:sp>
      <p:pic>
        <p:nvPicPr>
          <p:cNvPr id="6" name="Picture 5" descr="A screenshot of a graph&#10;&#10;Description automatically generated">
            <a:extLst>
              <a:ext uri="{FF2B5EF4-FFF2-40B4-BE49-F238E27FC236}">
                <a16:creationId xmlns:a16="http://schemas.microsoft.com/office/drawing/2014/main" id="{A99EEFB7-1797-5D52-DE9D-327D10CABC82}"/>
              </a:ext>
            </a:extLst>
          </p:cNvPr>
          <p:cNvPicPr>
            <a:picLocks noChangeAspect="1"/>
          </p:cNvPicPr>
          <p:nvPr/>
        </p:nvPicPr>
        <p:blipFill>
          <a:blip r:embed="rId3"/>
          <a:stretch>
            <a:fillRect/>
          </a:stretch>
        </p:blipFill>
        <p:spPr>
          <a:xfrm>
            <a:off x="6199107" y="9273222"/>
            <a:ext cx="5992893" cy="3995260"/>
          </a:xfrm>
          <a:prstGeom prst="rect">
            <a:avLst/>
          </a:prstGeom>
        </p:spPr>
      </p:pic>
      <p:sp>
        <p:nvSpPr>
          <p:cNvPr id="8" name="TextBox 7">
            <a:extLst>
              <a:ext uri="{FF2B5EF4-FFF2-40B4-BE49-F238E27FC236}">
                <a16:creationId xmlns:a16="http://schemas.microsoft.com/office/drawing/2014/main" id="{8CBFB92A-C97A-5664-84EA-F48AAE8BD69D}"/>
              </a:ext>
            </a:extLst>
          </p:cNvPr>
          <p:cNvSpPr txBox="1"/>
          <p:nvPr/>
        </p:nvSpPr>
        <p:spPr>
          <a:xfrm>
            <a:off x="11178209" y="14476994"/>
            <a:ext cx="1013791" cy="476071"/>
          </a:xfrm>
          <a:prstGeom prst="roundRect">
            <a:avLst>
              <a:gd name="adj" fmla="val 50000"/>
            </a:avLst>
          </a:prstGeom>
          <a:solidFill>
            <a:srgbClr val="8BC6D1"/>
          </a:solidFill>
        </p:spPr>
        <p:txBody>
          <a:bodyPr wrap="square" rtlCol="0" anchor="ctr">
            <a:spAutoFit/>
          </a:bodyPr>
          <a:lstStyle/>
          <a:p>
            <a:pPr algn="ctr"/>
            <a:r>
              <a:rPr lang="en-US" sz="1600" dirty="0">
                <a:solidFill>
                  <a:schemeClr val="bg1"/>
                </a:solidFill>
                <a:latin typeface="Roboto Light" panose="02000000000000000000" pitchFamily="2" charset="0"/>
                <a:ea typeface="Roboto Light" panose="02000000000000000000" pitchFamily="2" charset="0"/>
                <a:cs typeface="Cascadia Code Light" panose="020B0609020000020004" pitchFamily="49" charset="0"/>
              </a:rPr>
              <a:t>25kbp+</a:t>
            </a:r>
          </a:p>
        </p:txBody>
      </p:sp>
    </p:spTree>
    <p:extLst>
      <p:ext uri="{BB962C8B-B14F-4D97-AF65-F5344CB8AC3E}">
        <p14:creationId xmlns:p14="http://schemas.microsoft.com/office/powerpoint/2010/main" val="206156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A1371A2-31B0-A749-F2AF-7FE0281EB198}"/>
              </a:ext>
            </a:extLst>
          </p:cNvPr>
          <p:cNvPicPr>
            <a:picLocks noChangeAspect="1"/>
          </p:cNvPicPr>
          <p:nvPr/>
        </p:nvPicPr>
        <p:blipFill>
          <a:blip r:embed="rId2"/>
          <a:stretch>
            <a:fillRect/>
          </a:stretch>
        </p:blipFill>
        <p:spPr>
          <a:xfrm>
            <a:off x="168124" y="170470"/>
            <a:ext cx="5998230" cy="5439922"/>
          </a:xfrm>
          <a:prstGeom prst="roundRect">
            <a:avLst>
              <a:gd name="adj" fmla="val 2411"/>
            </a:avLst>
          </a:prstGeom>
        </p:spPr>
      </p:pic>
      <p:sp>
        <p:nvSpPr>
          <p:cNvPr id="23" name="TextBox 22">
            <a:extLst>
              <a:ext uri="{FF2B5EF4-FFF2-40B4-BE49-F238E27FC236}">
                <a16:creationId xmlns:a16="http://schemas.microsoft.com/office/drawing/2014/main" id="{79F89430-62D9-1DC8-239A-13C05B05DCBD}"/>
              </a:ext>
            </a:extLst>
          </p:cNvPr>
          <p:cNvSpPr txBox="1"/>
          <p:nvPr/>
        </p:nvSpPr>
        <p:spPr>
          <a:xfrm>
            <a:off x="2208744" y="6290757"/>
            <a:ext cx="3500125" cy="461665"/>
          </a:xfrm>
          <a:prstGeom prst="rect">
            <a:avLst/>
          </a:prstGeom>
          <a:noFill/>
        </p:spPr>
        <p:txBody>
          <a:bodyPr wrap="square" rtlCol="0">
            <a:spAutoFit/>
          </a:bodyPr>
          <a:lstStyle/>
          <a:p>
            <a:pPr algn="ctr"/>
            <a:r>
              <a:rPr lang="en-US" sz="2400" dirty="0">
                <a:solidFill>
                  <a:schemeClr val="tx1">
                    <a:lumMod val="85000"/>
                    <a:lumOff val="15000"/>
                  </a:schemeClr>
                </a:solidFill>
                <a:latin typeface="Roboto Light" panose="02000000000000000000" pitchFamily="2" charset="0"/>
                <a:ea typeface="Roboto Light" panose="02000000000000000000" pitchFamily="2" charset="0"/>
                <a:cs typeface="Cascadia Code Light" panose="020B0609020000020004" pitchFamily="49" charset="0"/>
              </a:rPr>
              <a:t>called genotype</a:t>
            </a:r>
          </a:p>
        </p:txBody>
      </p:sp>
      <p:grpSp>
        <p:nvGrpSpPr>
          <p:cNvPr id="22" name="Group 21">
            <a:extLst>
              <a:ext uri="{FF2B5EF4-FFF2-40B4-BE49-F238E27FC236}">
                <a16:creationId xmlns:a16="http://schemas.microsoft.com/office/drawing/2014/main" id="{9646EF53-B950-792A-3C16-EF9144E9D4AC}"/>
              </a:ext>
            </a:extLst>
          </p:cNvPr>
          <p:cNvGrpSpPr/>
          <p:nvPr/>
        </p:nvGrpSpPr>
        <p:grpSpPr>
          <a:xfrm>
            <a:off x="272143" y="5672607"/>
            <a:ext cx="5436726" cy="461666"/>
            <a:chOff x="794657" y="5629064"/>
            <a:chExt cx="5436726" cy="461666"/>
          </a:xfrm>
        </p:grpSpPr>
        <p:sp>
          <p:nvSpPr>
            <p:cNvPr id="2" name="TextBox 1">
              <a:extLst>
                <a:ext uri="{FF2B5EF4-FFF2-40B4-BE49-F238E27FC236}">
                  <a16:creationId xmlns:a16="http://schemas.microsoft.com/office/drawing/2014/main" id="{F78BFE4B-F58B-EDED-7799-CDF37AC55796}"/>
                </a:ext>
              </a:extLst>
            </p:cNvPr>
            <p:cNvSpPr txBox="1"/>
            <p:nvPr/>
          </p:nvSpPr>
          <p:spPr>
            <a:xfrm>
              <a:off x="5519058" y="5629065"/>
              <a:ext cx="712325" cy="461665"/>
            </a:xfrm>
            <a:prstGeom prst="rect">
              <a:avLst/>
            </a:prstGeom>
            <a:solidFill>
              <a:srgbClr val="7CB3D4"/>
            </a:solidFill>
            <a:ln>
              <a:noFill/>
            </a:ln>
          </p:spPr>
          <p:txBody>
            <a:bodyPr wrap="square" rtlCol="0">
              <a:spAutoFit/>
            </a:bodyPr>
            <a:lstStyle/>
            <a:p>
              <a:r>
                <a:rPr lang="en-US" sz="2400" dirty="0">
                  <a:solidFill>
                    <a:schemeClr val="tx1">
                      <a:lumMod val="85000"/>
                      <a:lumOff val="15000"/>
                    </a:schemeClr>
                  </a:solidFill>
                  <a:latin typeface="Roboto Light" panose="02000000000000000000" pitchFamily="2" charset="0"/>
                  <a:ea typeface="Roboto Light" panose="02000000000000000000" pitchFamily="2" charset="0"/>
                  <a:cs typeface="Cascadia Code Light" panose="020B0609020000020004" pitchFamily="49" charset="0"/>
                </a:rPr>
                <a:t>Het</a:t>
              </a:r>
            </a:p>
          </p:txBody>
        </p:sp>
        <p:sp>
          <p:nvSpPr>
            <p:cNvPr id="17" name="TextBox 16">
              <a:extLst>
                <a:ext uri="{FF2B5EF4-FFF2-40B4-BE49-F238E27FC236}">
                  <a16:creationId xmlns:a16="http://schemas.microsoft.com/office/drawing/2014/main" id="{C03E52D6-A5C5-08AC-D784-6BC18FF8B0C1}"/>
                </a:ext>
              </a:extLst>
            </p:cNvPr>
            <p:cNvSpPr txBox="1"/>
            <p:nvPr/>
          </p:nvSpPr>
          <p:spPr>
            <a:xfrm>
              <a:off x="4181192" y="5629065"/>
              <a:ext cx="1337866" cy="461665"/>
            </a:xfrm>
            <a:prstGeom prst="rect">
              <a:avLst/>
            </a:prstGeom>
            <a:solidFill>
              <a:srgbClr val="B18AD1"/>
            </a:solidFill>
            <a:ln>
              <a:noFill/>
            </a:ln>
          </p:spPr>
          <p:txBody>
            <a:bodyPr wrap="square" rtlCol="0">
              <a:spAutoFit/>
            </a:bodyPr>
            <a:lstStyle/>
            <a:p>
              <a:r>
                <a:rPr lang="en-US" sz="2400" dirty="0">
                  <a:solidFill>
                    <a:schemeClr val="tx1">
                      <a:lumMod val="85000"/>
                      <a:lumOff val="15000"/>
                    </a:schemeClr>
                  </a:solidFill>
                  <a:latin typeface="Roboto Light" panose="02000000000000000000" pitchFamily="2" charset="0"/>
                  <a:ea typeface="Roboto Light" panose="02000000000000000000" pitchFamily="2" charset="0"/>
                  <a:cs typeface="Cascadia Code Light" panose="020B0609020000020004" pitchFamily="49" charset="0"/>
                </a:rPr>
                <a:t>Hom Alt</a:t>
              </a:r>
            </a:p>
          </p:txBody>
        </p:sp>
        <p:sp>
          <p:nvSpPr>
            <p:cNvPr id="18" name="TextBox 17">
              <a:extLst>
                <a:ext uri="{FF2B5EF4-FFF2-40B4-BE49-F238E27FC236}">
                  <a16:creationId xmlns:a16="http://schemas.microsoft.com/office/drawing/2014/main" id="{231B2073-667A-A36F-49C0-DBEF9B3FB68E}"/>
                </a:ext>
              </a:extLst>
            </p:cNvPr>
            <p:cNvSpPr txBox="1"/>
            <p:nvPr/>
          </p:nvSpPr>
          <p:spPr>
            <a:xfrm>
              <a:off x="2731259" y="5629064"/>
              <a:ext cx="1449932" cy="461665"/>
            </a:xfrm>
            <a:prstGeom prst="rect">
              <a:avLst/>
            </a:prstGeom>
            <a:solidFill>
              <a:srgbClr val="FFD75F"/>
            </a:solidFill>
            <a:ln>
              <a:noFill/>
            </a:ln>
          </p:spPr>
          <p:txBody>
            <a:bodyPr wrap="square" rtlCol="0">
              <a:spAutoFit/>
            </a:bodyPr>
            <a:lstStyle/>
            <a:p>
              <a:r>
                <a:rPr lang="en-US" sz="2400" dirty="0">
                  <a:solidFill>
                    <a:schemeClr val="tx1">
                      <a:lumMod val="85000"/>
                      <a:lumOff val="15000"/>
                    </a:schemeClr>
                  </a:solidFill>
                  <a:latin typeface="Roboto Light" panose="02000000000000000000" pitchFamily="2" charset="0"/>
                  <a:ea typeface="Roboto Light" panose="02000000000000000000" pitchFamily="2" charset="0"/>
                  <a:cs typeface="Cascadia Code Light" panose="020B0609020000020004" pitchFamily="49" charset="0"/>
                </a:rPr>
                <a:t>Hom Ref</a:t>
              </a:r>
            </a:p>
          </p:txBody>
        </p:sp>
        <p:sp>
          <p:nvSpPr>
            <p:cNvPr id="19" name="TextBox 18">
              <a:extLst>
                <a:ext uri="{FF2B5EF4-FFF2-40B4-BE49-F238E27FC236}">
                  <a16:creationId xmlns:a16="http://schemas.microsoft.com/office/drawing/2014/main" id="{3EB5B6CC-D305-3C65-439D-D5F12650FCBC}"/>
                </a:ext>
              </a:extLst>
            </p:cNvPr>
            <p:cNvSpPr txBox="1"/>
            <p:nvPr/>
          </p:nvSpPr>
          <p:spPr>
            <a:xfrm>
              <a:off x="794657" y="5629064"/>
              <a:ext cx="1936602" cy="461665"/>
            </a:xfrm>
            <a:prstGeom prst="rect">
              <a:avLst/>
            </a:prstGeom>
            <a:solidFill>
              <a:srgbClr val="6F6C70"/>
            </a:solidFill>
            <a:ln>
              <a:noFill/>
            </a:ln>
          </p:spPr>
          <p:txBody>
            <a:bodyPr wrap="square" rtlCol="0">
              <a:spAutoFit/>
            </a:bodyPr>
            <a:lstStyle/>
            <a:p>
              <a:r>
                <a:rPr lang="en-US" sz="2400" dirty="0">
                  <a:solidFill>
                    <a:schemeClr val="bg1">
                      <a:lumMod val="95000"/>
                    </a:schemeClr>
                  </a:solidFill>
                  <a:latin typeface="Roboto Light" panose="02000000000000000000" pitchFamily="2" charset="0"/>
                  <a:ea typeface="Roboto Light" panose="02000000000000000000" pitchFamily="2" charset="0"/>
                  <a:cs typeface="Cascadia Code Light" panose="020B0609020000020004" pitchFamily="49" charset="0"/>
                </a:rPr>
                <a:t>Not Imputed</a:t>
              </a:r>
            </a:p>
          </p:txBody>
        </p:sp>
      </p:grpSp>
      <p:sp>
        <p:nvSpPr>
          <p:cNvPr id="24" name="Left Bracket 23">
            <a:extLst>
              <a:ext uri="{FF2B5EF4-FFF2-40B4-BE49-F238E27FC236}">
                <a16:creationId xmlns:a16="http://schemas.microsoft.com/office/drawing/2014/main" id="{E5E5CA61-631B-0ACC-C09A-C184F93D21EE}"/>
              </a:ext>
            </a:extLst>
          </p:cNvPr>
          <p:cNvSpPr/>
          <p:nvPr/>
        </p:nvSpPr>
        <p:spPr>
          <a:xfrm rot="16200000">
            <a:off x="3874985" y="4511038"/>
            <a:ext cx="167643" cy="3500125"/>
          </a:xfrm>
          <a:prstGeom prst="leftBracket">
            <a:avLst>
              <a:gd name="adj" fmla="val 105142"/>
            </a:avLst>
          </a:prstGeom>
          <a:ln w="28575">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Roboto Light" panose="02000000000000000000" pitchFamily="2" charset="0"/>
            </a:endParaRPr>
          </a:p>
        </p:txBody>
      </p:sp>
      <p:sp>
        <p:nvSpPr>
          <p:cNvPr id="5" name="TextBox 4">
            <a:extLst>
              <a:ext uri="{FF2B5EF4-FFF2-40B4-BE49-F238E27FC236}">
                <a16:creationId xmlns:a16="http://schemas.microsoft.com/office/drawing/2014/main" id="{88A7ED3D-6DC3-4097-E795-D4B65B0F3A65}"/>
              </a:ext>
            </a:extLst>
          </p:cNvPr>
          <p:cNvSpPr txBox="1"/>
          <p:nvPr/>
        </p:nvSpPr>
        <p:spPr>
          <a:xfrm>
            <a:off x="6815809" y="1456194"/>
            <a:ext cx="4991878" cy="461665"/>
          </a:xfrm>
          <a:prstGeom prst="rect">
            <a:avLst/>
          </a:prstGeom>
          <a:noFill/>
        </p:spPr>
        <p:txBody>
          <a:bodyPr wrap="square" rtlCol="0">
            <a:spAutoFit/>
          </a:bodyPr>
          <a:lstStyle/>
          <a:p>
            <a:pPr algn="ctr"/>
            <a:r>
              <a:rPr lang="en-US" sz="2400" dirty="0">
                <a:solidFill>
                  <a:schemeClr val="bg2">
                    <a:lumMod val="25000"/>
                  </a:schemeClr>
                </a:solidFill>
                <a:latin typeface="Roboto Light" panose="02000000000000000000" pitchFamily="2" charset="0"/>
                <a:ea typeface="Roboto Light" panose="02000000000000000000" pitchFamily="2" charset="0"/>
                <a:cs typeface="Cascadia Code Light" panose="020B0609020000020004" pitchFamily="49" charset="0"/>
              </a:rPr>
              <a:t>Phase SNPs into haplotypes</a:t>
            </a:r>
          </a:p>
        </p:txBody>
      </p:sp>
      <p:pic>
        <p:nvPicPr>
          <p:cNvPr id="10" name="Picture 9">
            <a:extLst>
              <a:ext uri="{FF2B5EF4-FFF2-40B4-BE49-F238E27FC236}">
                <a16:creationId xmlns:a16="http://schemas.microsoft.com/office/drawing/2014/main" id="{007D0860-2942-9314-88BE-7055C28EA7DE}"/>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25"/>
                    </a14:imgEffect>
                  </a14:imgLayer>
                </a14:imgProps>
              </a:ext>
            </a:extLst>
          </a:blip>
          <a:stretch>
            <a:fillRect/>
          </a:stretch>
        </p:blipFill>
        <p:spPr>
          <a:xfrm>
            <a:off x="-23919" y="98732"/>
            <a:ext cx="6382316" cy="6653690"/>
          </a:xfrm>
          <a:prstGeom prst="rect">
            <a:avLst/>
          </a:prstGeom>
        </p:spPr>
      </p:pic>
      <p:pic>
        <p:nvPicPr>
          <p:cNvPr id="6" name="Picture 5" descr="A screenshot of a graph&#10;&#10;Description automatically generated">
            <a:extLst>
              <a:ext uri="{FF2B5EF4-FFF2-40B4-BE49-F238E27FC236}">
                <a16:creationId xmlns:a16="http://schemas.microsoft.com/office/drawing/2014/main" id="{7495D252-B071-31AE-DF72-700D7BA0A168}"/>
              </a:ext>
            </a:extLst>
          </p:cNvPr>
          <p:cNvPicPr>
            <a:picLocks noChangeAspect="1"/>
          </p:cNvPicPr>
          <p:nvPr/>
        </p:nvPicPr>
        <p:blipFill>
          <a:blip r:embed="rId5"/>
          <a:stretch>
            <a:fillRect/>
          </a:stretch>
        </p:blipFill>
        <p:spPr>
          <a:xfrm>
            <a:off x="6199107" y="1917858"/>
            <a:ext cx="5992893" cy="3995260"/>
          </a:xfrm>
          <a:prstGeom prst="rect">
            <a:avLst/>
          </a:prstGeom>
        </p:spPr>
      </p:pic>
      <p:sp>
        <p:nvSpPr>
          <p:cNvPr id="8" name="TextBox 7">
            <a:extLst>
              <a:ext uri="{FF2B5EF4-FFF2-40B4-BE49-F238E27FC236}">
                <a16:creationId xmlns:a16="http://schemas.microsoft.com/office/drawing/2014/main" id="{18BF8B03-54ED-1CC4-6610-8B935AA8DA0A}"/>
              </a:ext>
            </a:extLst>
          </p:cNvPr>
          <p:cNvSpPr txBox="1"/>
          <p:nvPr/>
        </p:nvSpPr>
        <p:spPr>
          <a:xfrm>
            <a:off x="11178209" y="4469870"/>
            <a:ext cx="1013791" cy="476071"/>
          </a:xfrm>
          <a:prstGeom prst="roundRect">
            <a:avLst>
              <a:gd name="adj" fmla="val 50000"/>
            </a:avLst>
          </a:prstGeom>
          <a:solidFill>
            <a:srgbClr val="8BC6D1"/>
          </a:solidFill>
        </p:spPr>
        <p:txBody>
          <a:bodyPr wrap="square" rtlCol="0" anchor="ctr">
            <a:spAutoFit/>
          </a:bodyPr>
          <a:lstStyle/>
          <a:p>
            <a:pPr algn="ctr"/>
            <a:r>
              <a:rPr lang="en-US" sz="1600" dirty="0">
                <a:solidFill>
                  <a:schemeClr val="bg1"/>
                </a:solidFill>
                <a:latin typeface="Roboto Light" panose="02000000000000000000" pitchFamily="2" charset="0"/>
                <a:ea typeface="Roboto Light" panose="02000000000000000000" pitchFamily="2" charset="0"/>
                <a:cs typeface="Cascadia Code Light" panose="020B0609020000020004" pitchFamily="49" charset="0"/>
              </a:rPr>
              <a:t>25kbp+</a:t>
            </a:r>
          </a:p>
        </p:txBody>
      </p:sp>
      <p:sp>
        <p:nvSpPr>
          <p:cNvPr id="11" name="TextBox 10">
            <a:extLst>
              <a:ext uri="{FF2B5EF4-FFF2-40B4-BE49-F238E27FC236}">
                <a16:creationId xmlns:a16="http://schemas.microsoft.com/office/drawing/2014/main" id="{281511F0-0527-DB07-ADD3-04561BF30B54}"/>
              </a:ext>
            </a:extLst>
          </p:cNvPr>
          <p:cNvSpPr txBox="1"/>
          <p:nvPr/>
        </p:nvSpPr>
        <p:spPr>
          <a:xfrm>
            <a:off x="671300" y="1247608"/>
            <a:ext cx="4991878" cy="830997"/>
          </a:xfrm>
          <a:prstGeom prst="rect">
            <a:avLst/>
          </a:prstGeom>
          <a:noFill/>
        </p:spPr>
        <p:txBody>
          <a:bodyPr wrap="square" rtlCol="0">
            <a:spAutoFit/>
          </a:bodyPr>
          <a:lstStyle/>
          <a:p>
            <a:r>
              <a:rPr lang="en-US" sz="2400" dirty="0">
                <a:solidFill>
                  <a:schemeClr val="accent1">
                    <a:lumMod val="75000"/>
                  </a:schemeClr>
                </a:solidFill>
                <a:latin typeface="Roboto Light" panose="02000000000000000000" pitchFamily="2" charset="0"/>
                <a:ea typeface="Roboto Light" panose="02000000000000000000" pitchFamily="2" charset="0"/>
                <a:cs typeface="Cascadia Code Light" panose="020B0609020000020004" pitchFamily="49" charset="0"/>
              </a:rPr>
              <a:t>Recover many missing genotypes with linked-read aware imputation</a:t>
            </a:r>
          </a:p>
        </p:txBody>
      </p:sp>
    </p:spTree>
    <p:extLst>
      <p:ext uri="{BB962C8B-B14F-4D97-AF65-F5344CB8AC3E}">
        <p14:creationId xmlns:p14="http://schemas.microsoft.com/office/powerpoint/2010/main" val="2846881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1F2529"/>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BF9296A3-8C11-08C4-EF65-FB02C210A18E}"/>
              </a:ext>
            </a:extLst>
          </p:cNvPr>
          <p:cNvPicPr>
            <a:picLocks noChangeAspect="1"/>
          </p:cNvPicPr>
          <p:nvPr/>
        </p:nvPicPr>
        <p:blipFill>
          <a:blip r:embed="rId3"/>
          <a:stretch>
            <a:fillRect/>
          </a:stretch>
        </p:blipFill>
        <p:spPr>
          <a:xfrm>
            <a:off x="6067425" y="187891"/>
            <a:ext cx="1498093" cy="634578"/>
          </a:xfrm>
          <a:prstGeom prst="rect">
            <a:avLst/>
          </a:prstGeom>
        </p:spPr>
      </p:pic>
      <p:grpSp>
        <p:nvGrpSpPr>
          <p:cNvPr id="31" name="Group 30">
            <a:extLst>
              <a:ext uri="{FF2B5EF4-FFF2-40B4-BE49-F238E27FC236}">
                <a16:creationId xmlns:a16="http://schemas.microsoft.com/office/drawing/2014/main" id="{CB932D33-1B59-2001-46AB-AB0097A76C4C}"/>
              </a:ext>
            </a:extLst>
          </p:cNvPr>
          <p:cNvGrpSpPr/>
          <p:nvPr/>
        </p:nvGrpSpPr>
        <p:grpSpPr>
          <a:xfrm>
            <a:off x="9940909" y="195657"/>
            <a:ext cx="2084052" cy="645862"/>
            <a:chOff x="126331" y="5858041"/>
            <a:chExt cx="2084052" cy="645862"/>
          </a:xfrm>
        </p:grpSpPr>
        <p:sp>
          <p:nvSpPr>
            <p:cNvPr id="32" name="Rectangle: Rounded Corners 31">
              <a:extLst>
                <a:ext uri="{FF2B5EF4-FFF2-40B4-BE49-F238E27FC236}">
                  <a16:creationId xmlns:a16="http://schemas.microsoft.com/office/drawing/2014/main" id="{89779B02-F291-A34E-0F11-931419BD459B}"/>
                </a:ext>
              </a:extLst>
            </p:cNvPr>
            <p:cNvSpPr/>
            <p:nvPr/>
          </p:nvSpPr>
          <p:spPr>
            <a:xfrm>
              <a:off x="126331" y="5858041"/>
              <a:ext cx="2084052" cy="645862"/>
            </a:xfrm>
            <a:prstGeom prst="roundRect">
              <a:avLst>
                <a:gd name="adj" fmla="val 50000"/>
              </a:avLst>
            </a:prstGeom>
            <a:solidFill>
              <a:srgbClr val="1F2529"/>
            </a:solidFill>
            <a:ln>
              <a:noFill/>
            </a:ln>
            <a:effectLst>
              <a:outerShdw blurRad="635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grpSp>
          <p:nvGrpSpPr>
            <p:cNvPr id="33" name="Group 32">
              <a:extLst>
                <a:ext uri="{FF2B5EF4-FFF2-40B4-BE49-F238E27FC236}">
                  <a16:creationId xmlns:a16="http://schemas.microsoft.com/office/drawing/2014/main" id="{285A99EB-6287-304B-5CAE-BE01C4EADC87}"/>
                </a:ext>
              </a:extLst>
            </p:cNvPr>
            <p:cNvGrpSpPr/>
            <p:nvPr/>
          </p:nvGrpSpPr>
          <p:grpSpPr>
            <a:xfrm>
              <a:off x="404048" y="6013115"/>
              <a:ext cx="1665368" cy="361404"/>
              <a:chOff x="529715" y="5437650"/>
              <a:chExt cx="1665368" cy="361404"/>
            </a:xfrm>
          </p:grpSpPr>
          <p:pic>
            <p:nvPicPr>
              <p:cNvPr id="34" name="Picture 33">
                <a:extLst>
                  <a:ext uri="{FF2B5EF4-FFF2-40B4-BE49-F238E27FC236}">
                    <a16:creationId xmlns:a16="http://schemas.microsoft.com/office/drawing/2014/main" id="{BA9F2067-6269-4FCF-C68B-6CB8E86D44D7}"/>
                  </a:ext>
                </a:extLst>
              </p:cNvPr>
              <p:cNvPicPr>
                <a:picLocks noChangeAspect="1"/>
              </p:cNvPicPr>
              <p:nvPr/>
            </p:nvPicPr>
            <p:blipFill>
              <a:blip r:embed="rId4"/>
              <a:stretch>
                <a:fillRect/>
              </a:stretch>
            </p:blipFill>
            <p:spPr>
              <a:xfrm>
                <a:off x="529715" y="5437650"/>
                <a:ext cx="278910" cy="361404"/>
              </a:xfrm>
              <a:prstGeom prst="rect">
                <a:avLst/>
              </a:prstGeom>
            </p:spPr>
          </p:pic>
          <p:sp>
            <p:nvSpPr>
              <p:cNvPr id="35" name="TextBox 34">
                <a:extLst>
                  <a:ext uri="{FF2B5EF4-FFF2-40B4-BE49-F238E27FC236}">
                    <a16:creationId xmlns:a16="http://schemas.microsoft.com/office/drawing/2014/main" id="{3DF88920-0B1D-83A8-637D-7DDBD3D6AA39}"/>
                  </a:ext>
                </a:extLst>
              </p:cNvPr>
              <p:cNvSpPr txBox="1"/>
              <p:nvPr/>
            </p:nvSpPr>
            <p:spPr>
              <a:xfrm>
                <a:off x="773695" y="5484482"/>
                <a:ext cx="1421388" cy="276999"/>
              </a:xfrm>
              <a:prstGeom prst="rect">
                <a:avLst/>
              </a:prstGeom>
              <a:noFill/>
            </p:spPr>
            <p:txBody>
              <a:bodyPr wrap="square" rtlCol="0">
                <a:spAutoFit/>
              </a:bodyPr>
              <a:lstStyle/>
              <a:p>
                <a:r>
                  <a:rPr lang="en-US" sz="1200" dirty="0" err="1">
                    <a:solidFill>
                      <a:schemeClr val="bg1"/>
                    </a:solidFill>
                    <a:latin typeface="Roboto Light" panose="02000000000000000000" pitchFamily="2" charset="0"/>
                    <a:ea typeface="Roboto Light" panose="02000000000000000000" pitchFamily="2" charset="0"/>
                  </a:rPr>
                  <a:t>Marçais</a:t>
                </a:r>
                <a:r>
                  <a:rPr lang="en-US" sz="1200" i="1" dirty="0" err="1">
                    <a:solidFill>
                      <a:schemeClr val="bg1"/>
                    </a:solidFill>
                    <a:latin typeface="Roboto Light" panose="02000000000000000000" pitchFamily="2" charset="0"/>
                    <a:ea typeface="Roboto Light" panose="02000000000000000000" pitchFamily="2" charset="0"/>
                  </a:rPr>
                  <a:t>et</a:t>
                </a:r>
                <a:r>
                  <a:rPr lang="en-US" sz="1200" i="1" dirty="0">
                    <a:solidFill>
                      <a:schemeClr val="bg1"/>
                    </a:solidFill>
                    <a:latin typeface="Roboto Light" panose="02000000000000000000" pitchFamily="2" charset="0"/>
                    <a:ea typeface="Roboto Light" panose="02000000000000000000" pitchFamily="2" charset="0"/>
                  </a:rPr>
                  <a:t> al. </a:t>
                </a:r>
                <a:r>
                  <a:rPr lang="en-US" sz="1200" dirty="0">
                    <a:solidFill>
                      <a:schemeClr val="bg1"/>
                    </a:solidFill>
                    <a:latin typeface="Roboto Light" panose="02000000000000000000" pitchFamily="2" charset="0"/>
                    <a:ea typeface="Roboto Light" panose="02000000000000000000" pitchFamily="2" charset="0"/>
                  </a:rPr>
                  <a:t>2018</a:t>
                </a:r>
              </a:p>
            </p:txBody>
          </p:sp>
        </p:grpSp>
      </p:grpSp>
      <p:pic>
        <p:nvPicPr>
          <p:cNvPr id="7" name="Picture 6" descr="Table&#10;&#10;Description automatically generated with low confidence">
            <a:extLst>
              <a:ext uri="{FF2B5EF4-FFF2-40B4-BE49-F238E27FC236}">
                <a16:creationId xmlns:a16="http://schemas.microsoft.com/office/drawing/2014/main" id="{A7185E7E-35A8-42A0-B21A-EB40B67F3FE4}"/>
              </a:ext>
            </a:extLst>
          </p:cNvPr>
          <p:cNvPicPr>
            <a:picLocks noChangeAspect="1"/>
          </p:cNvPicPr>
          <p:nvPr/>
        </p:nvPicPr>
        <p:blipFill rotWithShape="1">
          <a:blip r:embed="rId5"/>
          <a:srcRect t="5335"/>
          <a:stretch/>
        </p:blipFill>
        <p:spPr>
          <a:xfrm>
            <a:off x="612479" y="992385"/>
            <a:ext cx="10507646" cy="5595183"/>
          </a:xfrm>
          <a:prstGeom prst="roundRect">
            <a:avLst>
              <a:gd name="adj" fmla="val 3889"/>
            </a:avLst>
          </a:prstGeom>
        </p:spPr>
      </p:pic>
      <p:pic>
        <p:nvPicPr>
          <p:cNvPr id="13" name="Picture Placeholder 5">
            <a:extLst>
              <a:ext uri="{FF2B5EF4-FFF2-40B4-BE49-F238E27FC236}">
                <a16:creationId xmlns:a16="http://schemas.microsoft.com/office/drawing/2014/main" id="{8B377EC0-479B-449F-B4AC-86BFFCD35AD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t="-6110" b="-6110"/>
          <a:stretch/>
        </p:blipFill>
        <p:spPr>
          <a:xfrm>
            <a:off x="11173495" y="3960785"/>
            <a:ext cx="684544" cy="312592"/>
          </a:xfrm>
          <a:prstGeom prst="rect">
            <a:avLst/>
          </a:prstGeom>
        </p:spPr>
      </p:pic>
      <p:pic>
        <p:nvPicPr>
          <p:cNvPr id="14" name="Picture 13">
            <a:extLst>
              <a:ext uri="{FF2B5EF4-FFF2-40B4-BE49-F238E27FC236}">
                <a16:creationId xmlns:a16="http://schemas.microsoft.com/office/drawing/2014/main" id="{6A513C81-48BD-4167-973E-6343C6DBA00A}"/>
              </a:ext>
            </a:extLst>
          </p:cNvPr>
          <p:cNvPicPr>
            <a:picLocks noChangeAspect="1"/>
          </p:cNvPicPr>
          <p:nvPr/>
        </p:nvPicPr>
        <p:blipFill>
          <a:blip r:embed="rId8"/>
          <a:stretch>
            <a:fillRect/>
          </a:stretch>
        </p:blipFill>
        <p:spPr>
          <a:xfrm>
            <a:off x="11173495" y="2683694"/>
            <a:ext cx="722586" cy="272260"/>
          </a:xfrm>
          <a:prstGeom prst="rect">
            <a:avLst/>
          </a:prstGeom>
        </p:spPr>
      </p:pic>
      <p:pic>
        <p:nvPicPr>
          <p:cNvPr id="16" name="Graphic 15">
            <a:extLst>
              <a:ext uri="{FF2B5EF4-FFF2-40B4-BE49-F238E27FC236}">
                <a16:creationId xmlns:a16="http://schemas.microsoft.com/office/drawing/2014/main" id="{59AF0380-CD2D-4409-BBFB-7FF70E6A425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173495" y="3356762"/>
            <a:ext cx="698046" cy="264178"/>
          </a:xfrm>
          <a:prstGeom prst="rect">
            <a:avLst/>
          </a:prstGeom>
        </p:spPr>
      </p:pic>
      <p:pic>
        <p:nvPicPr>
          <p:cNvPr id="17" name="Graphic 16">
            <a:extLst>
              <a:ext uri="{FF2B5EF4-FFF2-40B4-BE49-F238E27FC236}">
                <a16:creationId xmlns:a16="http://schemas.microsoft.com/office/drawing/2014/main" id="{E390625F-2EF1-47A3-A299-7D705E3697B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1431965">
            <a:off x="11180614" y="4630640"/>
            <a:ext cx="729018" cy="309186"/>
          </a:xfrm>
          <a:prstGeom prst="rect">
            <a:avLst/>
          </a:prstGeom>
        </p:spPr>
      </p:pic>
      <p:pic>
        <p:nvPicPr>
          <p:cNvPr id="18" name="Graphic 17">
            <a:extLst>
              <a:ext uri="{FF2B5EF4-FFF2-40B4-BE49-F238E27FC236}">
                <a16:creationId xmlns:a16="http://schemas.microsoft.com/office/drawing/2014/main" id="{6A3CD4DA-AB4B-4BE3-B456-22BB01B7D77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173495" y="2009331"/>
            <a:ext cx="684334" cy="299682"/>
          </a:xfrm>
          <a:prstGeom prst="rect">
            <a:avLst/>
          </a:prstGeom>
        </p:spPr>
      </p:pic>
      <p:pic>
        <p:nvPicPr>
          <p:cNvPr id="19" name="Graphic 18">
            <a:extLst>
              <a:ext uri="{FF2B5EF4-FFF2-40B4-BE49-F238E27FC236}">
                <a16:creationId xmlns:a16="http://schemas.microsoft.com/office/drawing/2014/main" id="{0A66AFAA-A392-4B8B-87AE-84C3639CA4D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H="1">
            <a:off x="11173495" y="1371191"/>
            <a:ext cx="744824" cy="289586"/>
          </a:xfrm>
          <a:prstGeom prst="rect">
            <a:avLst/>
          </a:prstGeom>
        </p:spPr>
      </p:pic>
      <p:pic>
        <p:nvPicPr>
          <p:cNvPr id="20" name="Content Placeholder 7">
            <a:extLst>
              <a:ext uri="{FF2B5EF4-FFF2-40B4-BE49-F238E27FC236}">
                <a16:creationId xmlns:a16="http://schemas.microsoft.com/office/drawing/2014/main" id="{09F3223C-0629-4166-A6BF-1CE09AFFA775}"/>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11173551" y="5236126"/>
            <a:ext cx="728909" cy="354424"/>
          </a:xfrm>
          <a:prstGeom prst="rect">
            <a:avLst/>
          </a:prstGeom>
        </p:spPr>
      </p:pic>
      <p:pic>
        <p:nvPicPr>
          <p:cNvPr id="4" name="Graphic 3">
            <a:extLst>
              <a:ext uri="{FF2B5EF4-FFF2-40B4-BE49-F238E27FC236}">
                <a16:creationId xmlns:a16="http://schemas.microsoft.com/office/drawing/2014/main" id="{AE28380E-F543-49A1-B11C-C8ECD814D3A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173495" y="5912975"/>
            <a:ext cx="684334" cy="307088"/>
          </a:xfrm>
          <a:prstGeom prst="rect">
            <a:avLst/>
          </a:prstGeom>
        </p:spPr>
      </p:pic>
      <p:grpSp>
        <p:nvGrpSpPr>
          <p:cNvPr id="80" name="Group 79">
            <a:extLst>
              <a:ext uri="{FF2B5EF4-FFF2-40B4-BE49-F238E27FC236}">
                <a16:creationId xmlns:a16="http://schemas.microsoft.com/office/drawing/2014/main" id="{7877FE22-16A1-4651-B48F-C0533540419E}"/>
              </a:ext>
            </a:extLst>
          </p:cNvPr>
          <p:cNvGrpSpPr/>
          <p:nvPr/>
        </p:nvGrpSpPr>
        <p:grpSpPr>
          <a:xfrm>
            <a:off x="2261234" y="1284930"/>
            <a:ext cx="7157086" cy="5075984"/>
            <a:chOff x="2261234" y="1037280"/>
            <a:chExt cx="7157086" cy="5075984"/>
          </a:xfrm>
        </p:grpSpPr>
        <p:sp>
          <p:nvSpPr>
            <p:cNvPr id="79" name="Rectangle: Rounded Corners 78">
              <a:extLst>
                <a:ext uri="{FF2B5EF4-FFF2-40B4-BE49-F238E27FC236}">
                  <a16:creationId xmlns:a16="http://schemas.microsoft.com/office/drawing/2014/main" id="{9BA81B0B-65BB-480C-B57C-6B6AD0C6CA89}"/>
                </a:ext>
              </a:extLst>
            </p:cNvPr>
            <p:cNvSpPr/>
            <p:nvPr/>
          </p:nvSpPr>
          <p:spPr>
            <a:xfrm>
              <a:off x="6409426" y="1037281"/>
              <a:ext cx="284672" cy="5070225"/>
            </a:xfrm>
            <a:prstGeom prst="roundRect">
              <a:avLst/>
            </a:prstGeom>
            <a:noFill/>
            <a:ln w="28575">
              <a:solidFill>
                <a:srgbClr val="FFC000">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97" name="Rectangle: Rounded Corners 96">
              <a:extLst>
                <a:ext uri="{FF2B5EF4-FFF2-40B4-BE49-F238E27FC236}">
                  <a16:creationId xmlns:a16="http://schemas.microsoft.com/office/drawing/2014/main" id="{49BD9985-B291-4B70-A5D5-7D724FC9BB60}"/>
                </a:ext>
              </a:extLst>
            </p:cNvPr>
            <p:cNvSpPr/>
            <p:nvPr/>
          </p:nvSpPr>
          <p:spPr>
            <a:xfrm>
              <a:off x="9201497" y="1043039"/>
              <a:ext cx="216823" cy="5070225"/>
            </a:xfrm>
            <a:prstGeom prst="roundRect">
              <a:avLst/>
            </a:prstGeom>
            <a:noFill/>
            <a:ln w="28575">
              <a:solidFill>
                <a:srgbClr val="FFC000">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21" name="Rectangle: Rounded Corners 20">
              <a:extLst>
                <a:ext uri="{FF2B5EF4-FFF2-40B4-BE49-F238E27FC236}">
                  <a16:creationId xmlns:a16="http://schemas.microsoft.com/office/drawing/2014/main" id="{740FA2CD-F60A-4982-B32C-A29A4796E228}"/>
                </a:ext>
              </a:extLst>
            </p:cNvPr>
            <p:cNvSpPr/>
            <p:nvPr/>
          </p:nvSpPr>
          <p:spPr>
            <a:xfrm>
              <a:off x="4524374" y="1037281"/>
              <a:ext cx="149225" cy="5070225"/>
            </a:xfrm>
            <a:prstGeom prst="roundRect">
              <a:avLst/>
            </a:prstGeom>
            <a:noFill/>
            <a:ln w="28575">
              <a:solidFill>
                <a:srgbClr val="FFC000">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22" name="Rectangle: Rounded Corners 21">
              <a:extLst>
                <a:ext uri="{FF2B5EF4-FFF2-40B4-BE49-F238E27FC236}">
                  <a16:creationId xmlns:a16="http://schemas.microsoft.com/office/drawing/2014/main" id="{DBF9E957-E89C-4093-A36A-8DC3760C3E4D}"/>
                </a:ext>
              </a:extLst>
            </p:cNvPr>
            <p:cNvSpPr/>
            <p:nvPr/>
          </p:nvSpPr>
          <p:spPr>
            <a:xfrm>
              <a:off x="2261234" y="1040456"/>
              <a:ext cx="149225" cy="5070225"/>
            </a:xfrm>
            <a:prstGeom prst="roundRect">
              <a:avLst/>
            </a:prstGeom>
            <a:noFill/>
            <a:ln w="28575">
              <a:solidFill>
                <a:srgbClr val="FFC000">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23" name="Rectangle: Rounded Corners 22">
              <a:extLst>
                <a:ext uri="{FF2B5EF4-FFF2-40B4-BE49-F238E27FC236}">
                  <a16:creationId xmlns:a16="http://schemas.microsoft.com/office/drawing/2014/main" id="{076F8367-666A-4BBD-B4C8-3D360C05E327}"/>
                </a:ext>
              </a:extLst>
            </p:cNvPr>
            <p:cNvSpPr/>
            <p:nvPr/>
          </p:nvSpPr>
          <p:spPr>
            <a:xfrm>
              <a:off x="8037607" y="1037280"/>
              <a:ext cx="216823" cy="5070225"/>
            </a:xfrm>
            <a:prstGeom prst="roundRect">
              <a:avLst/>
            </a:prstGeom>
            <a:noFill/>
            <a:ln w="28575">
              <a:solidFill>
                <a:srgbClr val="FFC000">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grpSp>
      <p:sp>
        <p:nvSpPr>
          <p:cNvPr id="100" name="Rectangle: Rounded Corners 99">
            <a:extLst>
              <a:ext uri="{FF2B5EF4-FFF2-40B4-BE49-F238E27FC236}">
                <a16:creationId xmlns:a16="http://schemas.microsoft.com/office/drawing/2014/main" id="{FD37DAD7-5F3E-4868-AE96-876AF021FF61}"/>
              </a:ext>
            </a:extLst>
          </p:cNvPr>
          <p:cNvSpPr/>
          <p:nvPr/>
        </p:nvSpPr>
        <p:spPr>
          <a:xfrm>
            <a:off x="905164" y="5788574"/>
            <a:ext cx="11011588" cy="629728"/>
          </a:xfrm>
          <a:prstGeom prst="roundRect">
            <a:avLst/>
          </a:prstGeom>
          <a:noFill/>
          <a:ln w="38100">
            <a:solidFill>
              <a:srgbClr val="FFC000">
                <a:alpha val="7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28" name="Rectangle: Rounded Corners 27">
            <a:extLst>
              <a:ext uri="{FF2B5EF4-FFF2-40B4-BE49-F238E27FC236}">
                <a16:creationId xmlns:a16="http://schemas.microsoft.com/office/drawing/2014/main" id="{786E7C87-8848-BB03-E9B4-127DD2ACA38D}"/>
              </a:ext>
            </a:extLst>
          </p:cNvPr>
          <p:cNvSpPr/>
          <p:nvPr/>
        </p:nvSpPr>
        <p:spPr>
          <a:xfrm>
            <a:off x="388180" y="203724"/>
            <a:ext cx="3661236" cy="629728"/>
          </a:xfrm>
          <a:prstGeom prst="roundRect">
            <a:avLst>
              <a:gd name="adj" fmla="val 50000"/>
            </a:avLst>
          </a:prstGeom>
          <a:solidFill>
            <a:srgbClr val="36404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29" name="Title 1">
            <a:extLst>
              <a:ext uri="{FF2B5EF4-FFF2-40B4-BE49-F238E27FC236}">
                <a16:creationId xmlns:a16="http://schemas.microsoft.com/office/drawing/2014/main" id="{D20F25BE-FF2E-F824-015C-3045354E04EA}"/>
              </a:ext>
            </a:extLst>
          </p:cNvPr>
          <p:cNvSpPr txBox="1">
            <a:spLocks/>
          </p:cNvSpPr>
          <p:nvPr/>
        </p:nvSpPr>
        <p:spPr>
          <a:xfrm>
            <a:off x="612479" y="270432"/>
            <a:ext cx="3171902" cy="530132"/>
          </a:xfrm>
          <a:prstGeom prst="rect">
            <a:avLst/>
          </a:prstGeom>
        </p:spPr>
        <p:txBody>
          <a:bodyPr>
            <a:normAutofit fontScale="92500" lnSpcReduction="10000"/>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1800" dirty="0">
                <a:latin typeface="Roboto Light" panose="02000000000000000000" pitchFamily="2" charset="0"/>
                <a:ea typeface="Roboto Light" panose="02000000000000000000" pitchFamily="2" charset="0"/>
              </a:rPr>
              <a:t>Sequence divergence vs Southern bluefin tuna</a:t>
            </a:r>
          </a:p>
        </p:txBody>
      </p:sp>
      <p:grpSp>
        <p:nvGrpSpPr>
          <p:cNvPr id="24" name="Group 23">
            <a:extLst>
              <a:ext uri="{FF2B5EF4-FFF2-40B4-BE49-F238E27FC236}">
                <a16:creationId xmlns:a16="http://schemas.microsoft.com/office/drawing/2014/main" id="{81C67FCE-8836-475B-BE62-426BA28176C2}"/>
              </a:ext>
            </a:extLst>
          </p:cNvPr>
          <p:cNvGrpSpPr/>
          <p:nvPr/>
        </p:nvGrpSpPr>
        <p:grpSpPr>
          <a:xfrm>
            <a:off x="6028227" y="17181"/>
            <a:ext cx="1536029" cy="895737"/>
            <a:chOff x="3231925" y="1648185"/>
            <a:chExt cx="5660857" cy="3301136"/>
          </a:xfrm>
          <a:effectLst>
            <a:outerShdw blurRad="50800" dist="38100" dir="2700000" algn="tl" rotWithShape="0">
              <a:prstClr val="black">
                <a:alpha val="40000"/>
              </a:prstClr>
            </a:outerShdw>
          </a:effectLst>
        </p:grpSpPr>
        <p:pic>
          <p:nvPicPr>
            <p:cNvPr id="25" name="Picture 24">
              <a:extLst>
                <a:ext uri="{FF2B5EF4-FFF2-40B4-BE49-F238E27FC236}">
                  <a16:creationId xmlns:a16="http://schemas.microsoft.com/office/drawing/2014/main" id="{D85F85C3-547B-4EBE-91E5-84557ED2C327}"/>
                </a:ext>
              </a:extLst>
            </p:cNvPr>
            <p:cNvPicPr>
              <a:picLocks noChangeAspect="1"/>
            </p:cNvPicPr>
            <p:nvPr/>
          </p:nvPicPr>
          <p:blipFill>
            <a:blip r:embed="rId21"/>
            <a:stretch>
              <a:fillRect/>
            </a:stretch>
          </p:blipFill>
          <p:spPr>
            <a:xfrm>
              <a:off x="3299217" y="1908678"/>
              <a:ext cx="5593565" cy="3040643"/>
            </a:xfrm>
            <a:prstGeom prst="roundRect">
              <a:avLst>
                <a:gd name="adj" fmla="val 7588"/>
              </a:avLst>
            </a:prstGeom>
          </p:spPr>
        </p:pic>
        <p:sp>
          <p:nvSpPr>
            <p:cNvPr id="26" name="Arc 25">
              <a:extLst>
                <a:ext uri="{FF2B5EF4-FFF2-40B4-BE49-F238E27FC236}">
                  <a16:creationId xmlns:a16="http://schemas.microsoft.com/office/drawing/2014/main" id="{5FBB4562-79B2-4F79-9BC0-7CF617CB6AB1}"/>
                </a:ext>
              </a:extLst>
            </p:cNvPr>
            <p:cNvSpPr/>
            <p:nvPr/>
          </p:nvSpPr>
          <p:spPr>
            <a:xfrm rot="6357359">
              <a:off x="3301507" y="1763119"/>
              <a:ext cx="2067984" cy="2207147"/>
            </a:xfrm>
            <a:prstGeom prst="arc">
              <a:avLst/>
            </a:prstGeom>
            <a:ln w="57150" cap="rnd">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27" name="Arc 26">
              <a:extLst>
                <a:ext uri="{FF2B5EF4-FFF2-40B4-BE49-F238E27FC236}">
                  <a16:creationId xmlns:a16="http://schemas.microsoft.com/office/drawing/2014/main" id="{6B75C7A3-099F-472D-BA64-0A0BE4ECAE94}"/>
                </a:ext>
              </a:extLst>
            </p:cNvPr>
            <p:cNvSpPr/>
            <p:nvPr/>
          </p:nvSpPr>
          <p:spPr>
            <a:xfrm rot="8025679">
              <a:off x="6399963" y="1578603"/>
              <a:ext cx="2067984" cy="2207147"/>
            </a:xfrm>
            <a:prstGeom prst="arc">
              <a:avLst/>
            </a:prstGeom>
            <a:ln w="57150" cap="rnd">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Roboto Light" panose="02000000000000000000" pitchFamily="2" charset="0"/>
                <a:ea typeface="Roboto Light" panose="02000000000000000000" pitchFamily="2" charset="0"/>
              </a:endParaRPr>
            </a:p>
          </p:txBody>
        </p:sp>
      </p:grpSp>
    </p:spTree>
    <p:extLst>
      <p:ext uri="{BB962C8B-B14F-4D97-AF65-F5344CB8AC3E}">
        <p14:creationId xmlns:p14="http://schemas.microsoft.com/office/powerpoint/2010/main" val="1051301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500"/>
                                        <p:tgtEl>
                                          <p:spTgt spid="80"/>
                                        </p:tgtEl>
                                      </p:cBhvr>
                                    </p:animEffect>
                                  </p:childTnLst>
                                </p:cTn>
                              </p:par>
                              <p:par>
                                <p:cTn id="13" presetID="10" presetClass="exit" presetSubtype="0" fill="hold" grpId="1" nodeType="withEffect">
                                  <p:stCondLst>
                                    <p:cond delay="0"/>
                                  </p:stCondLst>
                                  <p:childTnLst>
                                    <p:animEffect transition="out" filter="fade">
                                      <p:cBhvr>
                                        <p:cTn id="14" dur="500"/>
                                        <p:tgtEl>
                                          <p:spTgt spid="100"/>
                                        </p:tgtEl>
                                      </p:cBhvr>
                                    </p:animEffect>
                                    <p:set>
                                      <p:cBhvr>
                                        <p:cTn id="15" dur="1" fill="hold">
                                          <p:stCondLst>
                                            <p:cond delay="499"/>
                                          </p:stCondLst>
                                        </p:cTn>
                                        <p:tgtEl>
                                          <p:spTgt spid="100"/>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00" grpId="1" animBg="1"/>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1F2529"/>
        </a:solidFill>
        <a:effectLst/>
      </p:bgPr>
    </p:bg>
    <p:spTree>
      <p:nvGrpSpPr>
        <p:cNvPr id="1" name=""/>
        <p:cNvGrpSpPr/>
        <p:nvPr/>
      </p:nvGrpSpPr>
      <p:grpSpPr>
        <a:xfrm>
          <a:off x="0" y="0"/>
          <a:ext cx="0" cy="0"/>
          <a:chOff x="0" y="0"/>
          <a:chExt cx="0" cy="0"/>
        </a:xfrm>
      </p:grpSpPr>
      <p:grpSp>
        <p:nvGrpSpPr>
          <p:cNvPr id="81" name="Group 80">
            <a:extLst>
              <a:ext uri="{FF2B5EF4-FFF2-40B4-BE49-F238E27FC236}">
                <a16:creationId xmlns:a16="http://schemas.microsoft.com/office/drawing/2014/main" id="{F96F9434-89B4-9918-D3F6-4D50DEDA5AF9}"/>
              </a:ext>
            </a:extLst>
          </p:cNvPr>
          <p:cNvGrpSpPr/>
          <p:nvPr/>
        </p:nvGrpSpPr>
        <p:grpSpPr>
          <a:xfrm>
            <a:off x="9940909" y="195657"/>
            <a:ext cx="2084052" cy="645862"/>
            <a:chOff x="126331" y="5858041"/>
            <a:chExt cx="2084052" cy="645862"/>
          </a:xfrm>
        </p:grpSpPr>
        <p:sp>
          <p:nvSpPr>
            <p:cNvPr id="82" name="Rectangle: Rounded Corners 81">
              <a:extLst>
                <a:ext uri="{FF2B5EF4-FFF2-40B4-BE49-F238E27FC236}">
                  <a16:creationId xmlns:a16="http://schemas.microsoft.com/office/drawing/2014/main" id="{6B0A5FCE-7074-1487-8374-1C77E67C7EE4}"/>
                </a:ext>
              </a:extLst>
            </p:cNvPr>
            <p:cNvSpPr/>
            <p:nvPr/>
          </p:nvSpPr>
          <p:spPr>
            <a:xfrm>
              <a:off x="126331" y="5858041"/>
              <a:ext cx="2084052" cy="645862"/>
            </a:xfrm>
            <a:prstGeom prst="roundRect">
              <a:avLst>
                <a:gd name="adj" fmla="val 50000"/>
              </a:avLst>
            </a:prstGeom>
            <a:solidFill>
              <a:srgbClr val="1F2529"/>
            </a:solidFill>
            <a:ln>
              <a:noFill/>
            </a:ln>
            <a:effectLst>
              <a:outerShdw blurRad="635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grpSp>
          <p:nvGrpSpPr>
            <p:cNvPr id="83" name="Group 82">
              <a:extLst>
                <a:ext uri="{FF2B5EF4-FFF2-40B4-BE49-F238E27FC236}">
                  <a16:creationId xmlns:a16="http://schemas.microsoft.com/office/drawing/2014/main" id="{9D455C2B-8614-9D86-9B35-C7DA3D8716EF}"/>
                </a:ext>
              </a:extLst>
            </p:cNvPr>
            <p:cNvGrpSpPr/>
            <p:nvPr/>
          </p:nvGrpSpPr>
          <p:grpSpPr>
            <a:xfrm>
              <a:off x="404048" y="6013115"/>
              <a:ext cx="1665368" cy="361404"/>
              <a:chOff x="529715" y="5437650"/>
              <a:chExt cx="1665368" cy="361404"/>
            </a:xfrm>
          </p:grpSpPr>
          <p:pic>
            <p:nvPicPr>
              <p:cNvPr id="84" name="Picture 83">
                <a:extLst>
                  <a:ext uri="{FF2B5EF4-FFF2-40B4-BE49-F238E27FC236}">
                    <a16:creationId xmlns:a16="http://schemas.microsoft.com/office/drawing/2014/main" id="{A6FDB106-36A7-F7C0-FE4D-5366F3B871DF}"/>
                  </a:ext>
                </a:extLst>
              </p:cNvPr>
              <p:cNvPicPr>
                <a:picLocks noChangeAspect="1"/>
              </p:cNvPicPr>
              <p:nvPr/>
            </p:nvPicPr>
            <p:blipFill>
              <a:blip r:embed="rId3"/>
              <a:stretch>
                <a:fillRect/>
              </a:stretch>
            </p:blipFill>
            <p:spPr>
              <a:xfrm>
                <a:off x="529715" y="5437650"/>
                <a:ext cx="278910" cy="361404"/>
              </a:xfrm>
              <a:prstGeom prst="rect">
                <a:avLst/>
              </a:prstGeom>
            </p:spPr>
          </p:pic>
          <p:sp>
            <p:nvSpPr>
              <p:cNvPr id="85" name="TextBox 84">
                <a:extLst>
                  <a:ext uri="{FF2B5EF4-FFF2-40B4-BE49-F238E27FC236}">
                    <a16:creationId xmlns:a16="http://schemas.microsoft.com/office/drawing/2014/main" id="{4E64C3EA-E9DE-E39C-445B-2CBB437251FA}"/>
                  </a:ext>
                </a:extLst>
              </p:cNvPr>
              <p:cNvSpPr txBox="1"/>
              <p:nvPr/>
            </p:nvSpPr>
            <p:spPr>
              <a:xfrm>
                <a:off x="773695" y="5484482"/>
                <a:ext cx="1421388" cy="276999"/>
              </a:xfrm>
              <a:prstGeom prst="rect">
                <a:avLst/>
              </a:prstGeom>
              <a:noFill/>
            </p:spPr>
            <p:txBody>
              <a:bodyPr wrap="square" rtlCol="0">
                <a:spAutoFit/>
              </a:bodyPr>
              <a:lstStyle/>
              <a:p>
                <a:r>
                  <a:rPr lang="en-US" sz="1200" dirty="0" err="1">
                    <a:latin typeface="Roboto Light" panose="02000000000000000000" pitchFamily="2" charset="0"/>
                    <a:ea typeface="Roboto Light" panose="02000000000000000000" pitchFamily="2" charset="0"/>
                  </a:rPr>
                  <a:t>Marçais</a:t>
                </a:r>
                <a:r>
                  <a:rPr lang="en-US" sz="1200" i="1" dirty="0" err="1">
                    <a:solidFill>
                      <a:srgbClr val="F2F3F4"/>
                    </a:solidFill>
                    <a:latin typeface="Roboto Light" panose="02000000000000000000" pitchFamily="2" charset="0"/>
                    <a:ea typeface="Roboto Light" panose="02000000000000000000" pitchFamily="2" charset="0"/>
                  </a:rPr>
                  <a:t>et</a:t>
                </a:r>
                <a:r>
                  <a:rPr lang="en-US" sz="1200" i="1" dirty="0">
                    <a:solidFill>
                      <a:srgbClr val="F2F3F4"/>
                    </a:solidFill>
                    <a:latin typeface="Roboto Light" panose="02000000000000000000" pitchFamily="2" charset="0"/>
                    <a:ea typeface="Roboto Light" panose="02000000000000000000" pitchFamily="2" charset="0"/>
                  </a:rPr>
                  <a:t> al. </a:t>
                </a:r>
                <a:r>
                  <a:rPr lang="en-US" sz="1200" dirty="0">
                    <a:solidFill>
                      <a:srgbClr val="F2F3F4"/>
                    </a:solidFill>
                    <a:latin typeface="Roboto Light" panose="02000000000000000000" pitchFamily="2" charset="0"/>
                    <a:ea typeface="Roboto Light" panose="02000000000000000000" pitchFamily="2" charset="0"/>
                  </a:rPr>
                  <a:t>2018</a:t>
                </a:r>
              </a:p>
            </p:txBody>
          </p:sp>
        </p:grpSp>
      </p:grpSp>
      <p:pic>
        <p:nvPicPr>
          <p:cNvPr id="7" name="Picture 6" descr="Table&#10;&#10;Description automatically generated with low confidence">
            <a:extLst>
              <a:ext uri="{FF2B5EF4-FFF2-40B4-BE49-F238E27FC236}">
                <a16:creationId xmlns:a16="http://schemas.microsoft.com/office/drawing/2014/main" id="{A7185E7E-35A8-42A0-B21A-EB40B67F3FE4}"/>
              </a:ext>
            </a:extLst>
          </p:cNvPr>
          <p:cNvPicPr>
            <a:picLocks noChangeAspect="1"/>
          </p:cNvPicPr>
          <p:nvPr/>
        </p:nvPicPr>
        <p:blipFill rotWithShape="1">
          <a:blip r:embed="rId4"/>
          <a:srcRect t="5335"/>
          <a:stretch/>
        </p:blipFill>
        <p:spPr>
          <a:xfrm>
            <a:off x="612479" y="992385"/>
            <a:ext cx="10507646" cy="5595183"/>
          </a:xfrm>
          <a:prstGeom prst="roundRect">
            <a:avLst>
              <a:gd name="adj" fmla="val 3889"/>
            </a:avLst>
          </a:prstGeom>
        </p:spPr>
      </p:pic>
      <p:pic>
        <p:nvPicPr>
          <p:cNvPr id="13" name="Picture Placeholder 5">
            <a:extLst>
              <a:ext uri="{FF2B5EF4-FFF2-40B4-BE49-F238E27FC236}">
                <a16:creationId xmlns:a16="http://schemas.microsoft.com/office/drawing/2014/main" id="{8B377EC0-479B-449F-B4AC-86BFFCD35AD0}"/>
              </a:ext>
            </a:extLst>
          </p:cNvPr>
          <p:cNvPicPr>
            <a:picLocks noChangeAspect="1"/>
          </p:cNvPicPr>
          <p:nvPr/>
        </p:nvPicPr>
        <p:blipFill rotWithShape="1">
          <a:blip r:embed="rId5"/>
          <a:srcRect t="730" b="730"/>
          <a:stretch/>
        </p:blipFill>
        <p:spPr>
          <a:xfrm>
            <a:off x="11173495" y="3960785"/>
            <a:ext cx="684544" cy="312592"/>
          </a:xfrm>
          <a:prstGeom prst="rect">
            <a:avLst/>
          </a:prstGeom>
        </p:spPr>
      </p:pic>
      <p:pic>
        <p:nvPicPr>
          <p:cNvPr id="14" name="Picture 13">
            <a:extLst>
              <a:ext uri="{FF2B5EF4-FFF2-40B4-BE49-F238E27FC236}">
                <a16:creationId xmlns:a16="http://schemas.microsoft.com/office/drawing/2014/main" id="{6A513C81-48BD-4167-973E-6343C6DBA00A}"/>
              </a:ext>
            </a:extLst>
          </p:cNvPr>
          <p:cNvPicPr>
            <a:picLocks noChangeAspect="1"/>
          </p:cNvPicPr>
          <p:nvPr/>
        </p:nvPicPr>
        <p:blipFill>
          <a:blip r:embed="rId6"/>
          <a:stretch>
            <a:fillRect/>
          </a:stretch>
        </p:blipFill>
        <p:spPr>
          <a:xfrm>
            <a:off x="11173495" y="2683694"/>
            <a:ext cx="722586" cy="272260"/>
          </a:xfrm>
          <a:prstGeom prst="rect">
            <a:avLst/>
          </a:prstGeom>
        </p:spPr>
      </p:pic>
      <p:pic>
        <p:nvPicPr>
          <p:cNvPr id="16" name="Graphic 15">
            <a:extLst>
              <a:ext uri="{FF2B5EF4-FFF2-40B4-BE49-F238E27FC236}">
                <a16:creationId xmlns:a16="http://schemas.microsoft.com/office/drawing/2014/main" id="{59AF0380-CD2D-4409-BBFB-7FF70E6A425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73495" y="3356762"/>
            <a:ext cx="698046" cy="264178"/>
          </a:xfrm>
          <a:prstGeom prst="rect">
            <a:avLst/>
          </a:prstGeom>
        </p:spPr>
      </p:pic>
      <p:pic>
        <p:nvPicPr>
          <p:cNvPr id="17" name="Graphic 16">
            <a:extLst>
              <a:ext uri="{FF2B5EF4-FFF2-40B4-BE49-F238E27FC236}">
                <a16:creationId xmlns:a16="http://schemas.microsoft.com/office/drawing/2014/main" id="{E390625F-2EF1-47A3-A299-7D705E3697B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1431965">
            <a:off x="11180614" y="4630640"/>
            <a:ext cx="729018" cy="309186"/>
          </a:xfrm>
          <a:prstGeom prst="rect">
            <a:avLst/>
          </a:prstGeom>
        </p:spPr>
      </p:pic>
      <p:pic>
        <p:nvPicPr>
          <p:cNvPr id="18" name="Graphic 17">
            <a:extLst>
              <a:ext uri="{FF2B5EF4-FFF2-40B4-BE49-F238E27FC236}">
                <a16:creationId xmlns:a16="http://schemas.microsoft.com/office/drawing/2014/main" id="{6A3CD4DA-AB4B-4BE3-B456-22BB01B7D77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173495" y="2009331"/>
            <a:ext cx="684334" cy="299682"/>
          </a:xfrm>
          <a:prstGeom prst="rect">
            <a:avLst/>
          </a:prstGeom>
        </p:spPr>
      </p:pic>
      <p:pic>
        <p:nvPicPr>
          <p:cNvPr id="19" name="Graphic 18">
            <a:extLst>
              <a:ext uri="{FF2B5EF4-FFF2-40B4-BE49-F238E27FC236}">
                <a16:creationId xmlns:a16="http://schemas.microsoft.com/office/drawing/2014/main" id="{0A66AFAA-A392-4B8B-87AE-84C3639CA4D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11173495" y="1371191"/>
            <a:ext cx="744824" cy="289586"/>
          </a:xfrm>
          <a:prstGeom prst="rect">
            <a:avLst/>
          </a:prstGeom>
        </p:spPr>
      </p:pic>
      <p:pic>
        <p:nvPicPr>
          <p:cNvPr id="20" name="Content Placeholder 7">
            <a:extLst>
              <a:ext uri="{FF2B5EF4-FFF2-40B4-BE49-F238E27FC236}">
                <a16:creationId xmlns:a16="http://schemas.microsoft.com/office/drawing/2014/main" id="{09F3223C-0629-4166-A6BF-1CE09AFFA775}"/>
              </a:ext>
            </a:extLst>
          </p:cNvPr>
          <p:cNvPicPr>
            <a:picLocks noChangeAspect="1"/>
          </p:cNvPicPr>
          <p:nvPr/>
        </p:nvPicPr>
        <p:blipFill>
          <a:blip r:embed="rId15"/>
          <a:stretch>
            <a:fillRect/>
          </a:stretch>
        </p:blipFill>
        <p:spPr>
          <a:xfrm>
            <a:off x="11173495" y="5236126"/>
            <a:ext cx="729022" cy="354424"/>
          </a:xfrm>
          <a:prstGeom prst="rect">
            <a:avLst/>
          </a:prstGeom>
        </p:spPr>
      </p:pic>
      <p:pic>
        <p:nvPicPr>
          <p:cNvPr id="4" name="Graphic 3">
            <a:extLst>
              <a:ext uri="{FF2B5EF4-FFF2-40B4-BE49-F238E27FC236}">
                <a16:creationId xmlns:a16="http://schemas.microsoft.com/office/drawing/2014/main" id="{AE28380E-F543-49A1-B11C-C8ECD814D3A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173495" y="5912975"/>
            <a:ext cx="684334" cy="307088"/>
          </a:xfrm>
          <a:prstGeom prst="rect">
            <a:avLst/>
          </a:prstGeom>
        </p:spPr>
      </p:pic>
      <p:grpSp>
        <p:nvGrpSpPr>
          <p:cNvPr id="80" name="Group 79">
            <a:extLst>
              <a:ext uri="{FF2B5EF4-FFF2-40B4-BE49-F238E27FC236}">
                <a16:creationId xmlns:a16="http://schemas.microsoft.com/office/drawing/2014/main" id="{7877FE22-16A1-4651-B48F-C0533540419E}"/>
              </a:ext>
            </a:extLst>
          </p:cNvPr>
          <p:cNvGrpSpPr/>
          <p:nvPr/>
        </p:nvGrpSpPr>
        <p:grpSpPr>
          <a:xfrm>
            <a:off x="2261234" y="1284930"/>
            <a:ext cx="7157086" cy="5075984"/>
            <a:chOff x="2261234" y="1037280"/>
            <a:chExt cx="7157086" cy="5075984"/>
          </a:xfrm>
        </p:grpSpPr>
        <p:sp>
          <p:nvSpPr>
            <p:cNvPr id="79" name="Rectangle: Rounded Corners 78">
              <a:extLst>
                <a:ext uri="{FF2B5EF4-FFF2-40B4-BE49-F238E27FC236}">
                  <a16:creationId xmlns:a16="http://schemas.microsoft.com/office/drawing/2014/main" id="{9BA81B0B-65BB-480C-B57C-6B6AD0C6CA89}"/>
                </a:ext>
              </a:extLst>
            </p:cNvPr>
            <p:cNvSpPr/>
            <p:nvPr/>
          </p:nvSpPr>
          <p:spPr>
            <a:xfrm>
              <a:off x="6409426" y="1037281"/>
              <a:ext cx="284672" cy="507022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97" name="Rectangle: Rounded Corners 96">
              <a:extLst>
                <a:ext uri="{FF2B5EF4-FFF2-40B4-BE49-F238E27FC236}">
                  <a16:creationId xmlns:a16="http://schemas.microsoft.com/office/drawing/2014/main" id="{49BD9985-B291-4B70-A5D5-7D724FC9BB60}"/>
                </a:ext>
              </a:extLst>
            </p:cNvPr>
            <p:cNvSpPr/>
            <p:nvPr/>
          </p:nvSpPr>
          <p:spPr>
            <a:xfrm>
              <a:off x="9201497" y="1043039"/>
              <a:ext cx="216823" cy="507022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21" name="Rectangle: Rounded Corners 20">
              <a:extLst>
                <a:ext uri="{FF2B5EF4-FFF2-40B4-BE49-F238E27FC236}">
                  <a16:creationId xmlns:a16="http://schemas.microsoft.com/office/drawing/2014/main" id="{740FA2CD-F60A-4982-B32C-A29A4796E228}"/>
                </a:ext>
              </a:extLst>
            </p:cNvPr>
            <p:cNvSpPr/>
            <p:nvPr/>
          </p:nvSpPr>
          <p:spPr>
            <a:xfrm>
              <a:off x="4524374" y="1037281"/>
              <a:ext cx="149225" cy="507022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22" name="Rectangle: Rounded Corners 21">
              <a:extLst>
                <a:ext uri="{FF2B5EF4-FFF2-40B4-BE49-F238E27FC236}">
                  <a16:creationId xmlns:a16="http://schemas.microsoft.com/office/drawing/2014/main" id="{DBF9E957-E89C-4093-A36A-8DC3760C3E4D}"/>
                </a:ext>
              </a:extLst>
            </p:cNvPr>
            <p:cNvSpPr/>
            <p:nvPr/>
          </p:nvSpPr>
          <p:spPr>
            <a:xfrm>
              <a:off x="2261234" y="1040456"/>
              <a:ext cx="149225" cy="507022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23" name="Rectangle: Rounded Corners 22">
              <a:extLst>
                <a:ext uri="{FF2B5EF4-FFF2-40B4-BE49-F238E27FC236}">
                  <a16:creationId xmlns:a16="http://schemas.microsoft.com/office/drawing/2014/main" id="{076F8367-666A-4BBD-B4C8-3D360C05E327}"/>
                </a:ext>
              </a:extLst>
            </p:cNvPr>
            <p:cNvSpPr/>
            <p:nvPr/>
          </p:nvSpPr>
          <p:spPr>
            <a:xfrm>
              <a:off x="8037607" y="1037280"/>
              <a:ext cx="216823" cy="507022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grpSp>
      <p:sp>
        <p:nvSpPr>
          <p:cNvPr id="100" name="Rectangle: Rounded Corners 99">
            <a:extLst>
              <a:ext uri="{FF2B5EF4-FFF2-40B4-BE49-F238E27FC236}">
                <a16:creationId xmlns:a16="http://schemas.microsoft.com/office/drawing/2014/main" id="{FD37DAD7-5F3E-4868-AE96-876AF021FF61}"/>
              </a:ext>
            </a:extLst>
          </p:cNvPr>
          <p:cNvSpPr/>
          <p:nvPr/>
        </p:nvSpPr>
        <p:spPr>
          <a:xfrm>
            <a:off x="905164" y="5788574"/>
            <a:ext cx="11011588" cy="629728"/>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28" name="Rectangle: Rounded Corners 27">
            <a:extLst>
              <a:ext uri="{FF2B5EF4-FFF2-40B4-BE49-F238E27FC236}">
                <a16:creationId xmlns:a16="http://schemas.microsoft.com/office/drawing/2014/main" id="{786E7C87-8848-BB03-E9B4-127DD2ACA38D}"/>
              </a:ext>
            </a:extLst>
          </p:cNvPr>
          <p:cNvSpPr/>
          <p:nvPr/>
        </p:nvSpPr>
        <p:spPr>
          <a:xfrm>
            <a:off x="388180" y="203724"/>
            <a:ext cx="3661236" cy="629728"/>
          </a:xfrm>
          <a:prstGeom prst="roundRect">
            <a:avLst>
              <a:gd name="adj" fmla="val 50000"/>
            </a:avLst>
          </a:prstGeom>
          <a:solidFill>
            <a:srgbClr val="36404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29" name="Title 1">
            <a:extLst>
              <a:ext uri="{FF2B5EF4-FFF2-40B4-BE49-F238E27FC236}">
                <a16:creationId xmlns:a16="http://schemas.microsoft.com/office/drawing/2014/main" id="{D20F25BE-FF2E-F824-015C-3045354E04EA}"/>
              </a:ext>
            </a:extLst>
          </p:cNvPr>
          <p:cNvSpPr txBox="1">
            <a:spLocks/>
          </p:cNvSpPr>
          <p:nvPr/>
        </p:nvSpPr>
        <p:spPr>
          <a:xfrm>
            <a:off x="612479" y="270432"/>
            <a:ext cx="3171902" cy="530132"/>
          </a:xfrm>
          <a:prstGeom prst="rect">
            <a:avLst/>
          </a:prstGeom>
        </p:spPr>
        <p:txBody>
          <a:bodyPr>
            <a:normAutofit fontScale="92500" lnSpcReduction="10000"/>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1800" dirty="0">
                <a:latin typeface="Roboto Light" panose="02000000000000000000" pitchFamily="2" charset="0"/>
                <a:ea typeface="Roboto Light" panose="02000000000000000000" pitchFamily="2" charset="0"/>
              </a:rPr>
              <a:t>Sequence divergence vs Southern bluefin tuna</a:t>
            </a:r>
          </a:p>
        </p:txBody>
      </p:sp>
      <p:pic>
        <p:nvPicPr>
          <p:cNvPr id="6" name="Picture 5">
            <a:extLst>
              <a:ext uri="{FF2B5EF4-FFF2-40B4-BE49-F238E27FC236}">
                <a16:creationId xmlns:a16="http://schemas.microsoft.com/office/drawing/2014/main" id="{E8E7868B-A30F-3BDD-035E-919E752AD650}"/>
              </a:ext>
            </a:extLst>
          </p:cNvPr>
          <p:cNvPicPr>
            <a:picLocks noChangeAspect="1"/>
          </p:cNvPicPr>
          <p:nvPr/>
        </p:nvPicPr>
        <p:blipFill>
          <a:blip r:embed="rId18">
            <a:extLst>
              <a:ext uri="{BEBA8EAE-BF5A-486C-A8C5-ECC9F3942E4B}">
                <a14:imgProps xmlns:a14="http://schemas.microsoft.com/office/drawing/2010/main">
                  <a14:imgLayer r:embed="rId19">
                    <a14:imgEffect>
                      <a14:artisticBlur radius="20"/>
                    </a14:imgEffect>
                  </a14:imgLayer>
                </a14:imgProps>
              </a:ext>
            </a:extLst>
          </a:blip>
          <a:stretch>
            <a:fillRect/>
          </a:stretch>
        </p:blipFill>
        <p:spPr>
          <a:xfrm>
            <a:off x="10286" y="428"/>
            <a:ext cx="12171428" cy="6857143"/>
          </a:xfrm>
          <a:prstGeom prst="rect">
            <a:avLst/>
          </a:prstGeom>
        </p:spPr>
      </p:pic>
      <p:sp>
        <p:nvSpPr>
          <p:cNvPr id="30" name="Rectangle 29">
            <a:extLst>
              <a:ext uri="{FF2B5EF4-FFF2-40B4-BE49-F238E27FC236}">
                <a16:creationId xmlns:a16="http://schemas.microsoft.com/office/drawing/2014/main" id="{0D1428E7-D244-3F4D-EFE5-3E966FB57CE6}"/>
              </a:ext>
            </a:extLst>
          </p:cNvPr>
          <p:cNvSpPr/>
          <p:nvPr/>
        </p:nvSpPr>
        <p:spPr>
          <a:xfrm>
            <a:off x="333961" y="77538"/>
            <a:ext cx="11812163" cy="6724650"/>
          </a:xfrm>
          <a:prstGeom prst="rect">
            <a:avLst/>
          </a:prstGeom>
          <a:solidFill>
            <a:srgbClr val="1F252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pic>
        <p:nvPicPr>
          <p:cNvPr id="31" name="Picture 30" descr="Table&#10;&#10;Description automatically generated with medium confidence">
            <a:extLst>
              <a:ext uri="{FF2B5EF4-FFF2-40B4-BE49-F238E27FC236}">
                <a16:creationId xmlns:a16="http://schemas.microsoft.com/office/drawing/2014/main" id="{6C709438-46AD-24EE-B909-CF8B53CFA4F7}"/>
              </a:ext>
            </a:extLst>
          </p:cNvPr>
          <p:cNvPicPr>
            <a:picLocks noChangeAspect="1"/>
          </p:cNvPicPr>
          <p:nvPr/>
        </p:nvPicPr>
        <p:blipFill rotWithShape="1">
          <a:blip r:embed="rId20"/>
          <a:srcRect t="9156" r="8399"/>
          <a:stretch/>
        </p:blipFill>
        <p:spPr>
          <a:xfrm>
            <a:off x="1073076" y="2123519"/>
            <a:ext cx="10045848" cy="2610963"/>
          </a:xfrm>
          <a:prstGeom prst="roundRect">
            <a:avLst>
              <a:gd name="adj" fmla="val 6062"/>
            </a:avLst>
          </a:prstGeom>
          <a:effectLst>
            <a:outerShdw blurRad="50800" dist="38100" dir="2700000" algn="tl" rotWithShape="0">
              <a:prstClr val="black">
                <a:alpha val="40000"/>
              </a:prstClr>
            </a:outerShdw>
          </a:effectLst>
        </p:spPr>
      </p:pic>
      <p:grpSp>
        <p:nvGrpSpPr>
          <p:cNvPr id="32" name="Group 31">
            <a:extLst>
              <a:ext uri="{FF2B5EF4-FFF2-40B4-BE49-F238E27FC236}">
                <a16:creationId xmlns:a16="http://schemas.microsoft.com/office/drawing/2014/main" id="{32DC2D34-EAE8-6F70-C995-3FB67E84B390}"/>
              </a:ext>
            </a:extLst>
          </p:cNvPr>
          <p:cNvGrpSpPr/>
          <p:nvPr/>
        </p:nvGrpSpPr>
        <p:grpSpPr>
          <a:xfrm>
            <a:off x="4026909" y="5121086"/>
            <a:ext cx="4138331" cy="929804"/>
            <a:chOff x="3557869" y="7362661"/>
            <a:chExt cx="4138331" cy="929804"/>
          </a:xfrm>
        </p:grpSpPr>
        <p:pic>
          <p:nvPicPr>
            <p:cNvPr id="33" name="Picture Placeholder 5">
              <a:extLst>
                <a:ext uri="{FF2B5EF4-FFF2-40B4-BE49-F238E27FC236}">
                  <a16:creationId xmlns:a16="http://schemas.microsoft.com/office/drawing/2014/main" id="{38C0312C-2ED3-669E-1B68-2B50FA3D6C6C}"/>
                </a:ext>
              </a:extLst>
            </p:cNvPr>
            <p:cNvPicPr>
              <a:picLocks noChangeAspect="1"/>
            </p:cNvPicPr>
            <p:nvPr/>
          </p:nvPicPr>
          <p:blipFill rotWithShape="1">
            <a:blip r:embed="rId21">
              <a:extLst>
                <a:ext uri="{96DAC541-7B7A-43D3-8B79-37D633B846F1}">
                  <asvg:svgBlip xmlns:asvg="http://schemas.microsoft.com/office/drawing/2016/SVG/main" r:embed="rId22"/>
                </a:ext>
              </a:extLst>
            </a:blip>
            <a:srcRect t="-5812" b="-5812"/>
            <a:stretch/>
          </p:blipFill>
          <p:spPr>
            <a:xfrm>
              <a:off x="6185704" y="7482685"/>
              <a:ext cx="1510496" cy="689756"/>
            </a:xfrm>
            <a:prstGeom prst="rect">
              <a:avLst/>
            </a:prstGeom>
          </p:spPr>
        </p:pic>
        <p:pic>
          <p:nvPicPr>
            <p:cNvPr id="34" name="Content Placeholder 7">
              <a:extLst>
                <a:ext uri="{FF2B5EF4-FFF2-40B4-BE49-F238E27FC236}">
                  <a16:creationId xmlns:a16="http://schemas.microsoft.com/office/drawing/2014/main" id="{62BEBE0C-717E-B911-8E1E-F1B7416734AA}"/>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flipH="1">
              <a:off x="3557869" y="7362661"/>
              <a:ext cx="1912238" cy="929804"/>
            </a:xfrm>
            <a:prstGeom prst="rect">
              <a:avLst/>
            </a:prstGeom>
          </p:spPr>
        </p:pic>
      </p:grpSp>
      <p:grpSp>
        <p:nvGrpSpPr>
          <p:cNvPr id="37" name="Group 36">
            <a:extLst>
              <a:ext uri="{FF2B5EF4-FFF2-40B4-BE49-F238E27FC236}">
                <a16:creationId xmlns:a16="http://schemas.microsoft.com/office/drawing/2014/main" id="{6F06F860-AB73-051B-221F-C9B7FF6179D5}"/>
              </a:ext>
            </a:extLst>
          </p:cNvPr>
          <p:cNvGrpSpPr/>
          <p:nvPr/>
        </p:nvGrpSpPr>
        <p:grpSpPr>
          <a:xfrm>
            <a:off x="1534193" y="3342045"/>
            <a:ext cx="9474597" cy="918184"/>
            <a:chOff x="1071862" y="3344359"/>
            <a:chExt cx="9474597" cy="918184"/>
          </a:xfrm>
        </p:grpSpPr>
        <p:sp>
          <p:nvSpPr>
            <p:cNvPr id="38" name="Freeform: Shape 37">
              <a:extLst>
                <a:ext uri="{FF2B5EF4-FFF2-40B4-BE49-F238E27FC236}">
                  <a16:creationId xmlns:a16="http://schemas.microsoft.com/office/drawing/2014/main" id="{DFB2A1F2-AFBE-D9BF-468A-3D8D5DBA65C9}"/>
                </a:ext>
              </a:extLst>
            </p:cNvPr>
            <p:cNvSpPr/>
            <p:nvPr/>
          </p:nvSpPr>
          <p:spPr>
            <a:xfrm rot="10800000" flipH="1">
              <a:off x="1071862" y="3652284"/>
              <a:ext cx="326347" cy="439436"/>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Lst>
              <a:ahLst/>
              <a:cxnLst>
                <a:cxn ang="0">
                  <a:pos x="connsiteX0" y="connsiteY0"/>
                </a:cxn>
                <a:cxn ang="0">
                  <a:pos x="connsiteX1" y="connsiteY1"/>
                </a:cxn>
              </a:cxnLst>
              <a:rect l="l" t="t" r="r" b="b"/>
              <a:pathLst>
                <a:path w="326347" h="439436">
                  <a:moveTo>
                    <a:pt x="326347" y="439436"/>
                  </a:moveTo>
                  <a:cubicBezTo>
                    <a:pt x="241927" y="-234477"/>
                    <a:pt x="-3942" y="4640"/>
                    <a:pt x="48" y="252242"/>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39" name="Freeform: Shape 38">
              <a:extLst>
                <a:ext uri="{FF2B5EF4-FFF2-40B4-BE49-F238E27FC236}">
                  <a16:creationId xmlns:a16="http://schemas.microsoft.com/office/drawing/2014/main" id="{ED1048ED-0F7A-3493-C2AD-EFCD78E4D1EC}"/>
                </a:ext>
              </a:extLst>
            </p:cNvPr>
            <p:cNvSpPr/>
            <p:nvPr/>
          </p:nvSpPr>
          <p:spPr>
            <a:xfrm rot="10800000">
              <a:off x="1569077" y="3794264"/>
              <a:ext cx="259690" cy="39530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Lst>
              <a:ahLst/>
              <a:cxnLst>
                <a:cxn ang="0">
                  <a:pos x="connsiteX0" y="connsiteY0"/>
                </a:cxn>
                <a:cxn ang="0">
                  <a:pos x="connsiteX1" y="connsiteY1"/>
                </a:cxn>
              </a:cxnLst>
              <a:rect l="l" t="t" r="r" b="b"/>
              <a:pathLst>
                <a:path w="259690" h="395302">
                  <a:moveTo>
                    <a:pt x="259690" y="395302"/>
                  </a:moveTo>
                  <a:cubicBezTo>
                    <a:pt x="175270" y="-278611"/>
                    <a:pt x="-3924" y="60519"/>
                    <a:pt x="66" y="30812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40" name="Freeform: Shape 39">
              <a:extLst>
                <a:ext uri="{FF2B5EF4-FFF2-40B4-BE49-F238E27FC236}">
                  <a16:creationId xmlns:a16="http://schemas.microsoft.com/office/drawing/2014/main" id="{32FD86AF-27FC-9AC9-8633-35C66455F5AF}"/>
                </a:ext>
              </a:extLst>
            </p:cNvPr>
            <p:cNvSpPr/>
            <p:nvPr/>
          </p:nvSpPr>
          <p:spPr>
            <a:xfrm rot="10800000">
              <a:off x="2033208" y="3784015"/>
              <a:ext cx="259690" cy="39530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Lst>
              <a:ahLst/>
              <a:cxnLst>
                <a:cxn ang="0">
                  <a:pos x="connsiteX0" y="connsiteY0"/>
                </a:cxn>
                <a:cxn ang="0">
                  <a:pos x="connsiteX1" y="connsiteY1"/>
                </a:cxn>
              </a:cxnLst>
              <a:rect l="l" t="t" r="r" b="b"/>
              <a:pathLst>
                <a:path w="259690" h="395302">
                  <a:moveTo>
                    <a:pt x="259690" y="395302"/>
                  </a:moveTo>
                  <a:cubicBezTo>
                    <a:pt x="175270" y="-278611"/>
                    <a:pt x="-3924" y="60519"/>
                    <a:pt x="66" y="30812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41" name="Freeform: Shape 40">
              <a:extLst>
                <a:ext uri="{FF2B5EF4-FFF2-40B4-BE49-F238E27FC236}">
                  <a16:creationId xmlns:a16="http://schemas.microsoft.com/office/drawing/2014/main" id="{DAEF5849-8B83-4414-BB92-79F02F738570}"/>
                </a:ext>
              </a:extLst>
            </p:cNvPr>
            <p:cNvSpPr/>
            <p:nvPr/>
          </p:nvSpPr>
          <p:spPr>
            <a:xfrm rot="10800000" flipH="1">
              <a:off x="2467306" y="3794264"/>
              <a:ext cx="259690" cy="39530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Lst>
              <a:ahLst/>
              <a:cxnLst>
                <a:cxn ang="0">
                  <a:pos x="connsiteX0" y="connsiteY0"/>
                </a:cxn>
                <a:cxn ang="0">
                  <a:pos x="connsiteX1" y="connsiteY1"/>
                </a:cxn>
              </a:cxnLst>
              <a:rect l="l" t="t" r="r" b="b"/>
              <a:pathLst>
                <a:path w="259690" h="395302">
                  <a:moveTo>
                    <a:pt x="259690" y="395302"/>
                  </a:moveTo>
                  <a:cubicBezTo>
                    <a:pt x="175270" y="-278611"/>
                    <a:pt x="-3924" y="60519"/>
                    <a:pt x="66" y="30812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42" name="Freeform: Shape 41">
              <a:extLst>
                <a:ext uri="{FF2B5EF4-FFF2-40B4-BE49-F238E27FC236}">
                  <a16:creationId xmlns:a16="http://schemas.microsoft.com/office/drawing/2014/main" id="{B21846DD-5994-12F9-E986-CAB1F6600C81}"/>
                </a:ext>
              </a:extLst>
            </p:cNvPr>
            <p:cNvSpPr/>
            <p:nvPr/>
          </p:nvSpPr>
          <p:spPr>
            <a:xfrm rot="10800000" flipH="1">
              <a:off x="2901428" y="3404463"/>
              <a:ext cx="288242" cy="72207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88256 w 288256"/>
                <a:gd name="connsiteY0" fmla="*/ 620836 h 620836"/>
                <a:gd name="connsiteX1" fmla="*/ 57 w 288256"/>
                <a:gd name="connsiteY1" fmla="*/ 133605 h 620836"/>
                <a:gd name="connsiteX0" fmla="*/ 288242 w 288242"/>
                <a:gd name="connsiteY0" fmla="*/ 722072 h 722072"/>
                <a:gd name="connsiteX1" fmla="*/ 43 w 288242"/>
                <a:gd name="connsiteY1" fmla="*/ 234841 h 722072"/>
              </a:gdLst>
              <a:ahLst/>
              <a:cxnLst>
                <a:cxn ang="0">
                  <a:pos x="connsiteX0" y="connsiteY0"/>
                </a:cxn>
                <a:cxn ang="0">
                  <a:pos x="connsiteX1" y="connsiteY1"/>
                </a:cxn>
              </a:cxnLst>
              <a:rect l="l" t="t" r="r" b="b"/>
              <a:pathLst>
                <a:path w="288242" h="722072">
                  <a:moveTo>
                    <a:pt x="288242" y="722072"/>
                  </a:moveTo>
                  <a:cubicBezTo>
                    <a:pt x="273672" y="-297916"/>
                    <a:pt x="-3947" y="-12761"/>
                    <a:pt x="43" y="23484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43" name="Freeform: Shape 42">
              <a:extLst>
                <a:ext uri="{FF2B5EF4-FFF2-40B4-BE49-F238E27FC236}">
                  <a16:creationId xmlns:a16="http://schemas.microsoft.com/office/drawing/2014/main" id="{8146303A-941C-D39E-89B4-3F73ACF75298}"/>
                </a:ext>
              </a:extLst>
            </p:cNvPr>
            <p:cNvSpPr/>
            <p:nvPr/>
          </p:nvSpPr>
          <p:spPr>
            <a:xfrm rot="10800000">
              <a:off x="3817756" y="3344359"/>
              <a:ext cx="218349" cy="791374"/>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88256 w 288256"/>
                <a:gd name="connsiteY0" fmla="*/ 620836 h 620836"/>
                <a:gd name="connsiteX1" fmla="*/ 57 w 288256"/>
                <a:gd name="connsiteY1" fmla="*/ 133605 h 620836"/>
                <a:gd name="connsiteX0" fmla="*/ 288242 w 288242"/>
                <a:gd name="connsiteY0" fmla="*/ 722072 h 722072"/>
                <a:gd name="connsiteX1" fmla="*/ 43 w 288242"/>
                <a:gd name="connsiteY1" fmla="*/ 234841 h 722072"/>
                <a:gd name="connsiteX0" fmla="*/ 186666 w 186666"/>
                <a:gd name="connsiteY0" fmla="*/ 761008 h 761008"/>
                <a:gd name="connsiteX1" fmla="*/ 67 w 186666"/>
                <a:gd name="connsiteY1" fmla="*/ 207102 h 761008"/>
                <a:gd name="connsiteX0" fmla="*/ 186599 w 186599"/>
                <a:gd name="connsiteY0" fmla="*/ 724031 h 724031"/>
                <a:gd name="connsiteX1" fmla="*/ 0 w 186599"/>
                <a:gd name="connsiteY1" fmla="*/ 170125 h 724031"/>
                <a:gd name="connsiteX0" fmla="*/ 218349 w 218349"/>
                <a:gd name="connsiteY0" fmla="*/ 791374 h 791374"/>
                <a:gd name="connsiteX1" fmla="*/ 0 w 218349"/>
                <a:gd name="connsiteY1" fmla="*/ 129518 h 791374"/>
              </a:gdLst>
              <a:ahLst/>
              <a:cxnLst>
                <a:cxn ang="0">
                  <a:pos x="connsiteX0" y="connsiteY0"/>
                </a:cxn>
                <a:cxn ang="0">
                  <a:pos x="connsiteX1" y="connsiteY1"/>
                </a:cxn>
              </a:cxnLst>
              <a:rect l="l" t="t" r="r" b="b"/>
              <a:pathLst>
                <a:path w="218349" h="791374">
                  <a:moveTo>
                    <a:pt x="218349" y="791374"/>
                  </a:moveTo>
                  <a:cubicBezTo>
                    <a:pt x="203779" y="-228614"/>
                    <a:pt x="30935" y="-29184"/>
                    <a:pt x="0" y="12951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44" name="Freeform: Shape 43">
              <a:extLst>
                <a:ext uri="{FF2B5EF4-FFF2-40B4-BE49-F238E27FC236}">
                  <a16:creationId xmlns:a16="http://schemas.microsoft.com/office/drawing/2014/main" id="{4E9EB892-A08B-3691-8DC9-C6F5C9228EFA}"/>
                </a:ext>
              </a:extLst>
            </p:cNvPr>
            <p:cNvSpPr/>
            <p:nvPr/>
          </p:nvSpPr>
          <p:spPr>
            <a:xfrm rot="10800000" flipH="1">
              <a:off x="3361307" y="3826014"/>
              <a:ext cx="259690" cy="39530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Lst>
              <a:ahLst/>
              <a:cxnLst>
                <a:cxn ang="0">
                  <a:pos x="connsiteX0" y="connsiteY0"/>
                </a:cxn>
                <a:cxn ang="0">
                  <a:pos x="connsiteX1" y="connsiteY1"/>
                </a:cxn>
              </a:cxnLst>
              <a:rect l="l" t="t" r="r" b="b"/>
              <a:pathLst>
                <a:path w="259690" h="395302">
                  <a:moveTo>
                    <a:pt x="259690" y="395302"/>
                  </a:moveTo>
                  <a:cubicBezTo>
                    <a:pt x="175270" y="-278611"/>
                    <a:pt x="-3924" y="60519"/>
                    <a:pt x="66" y="30812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45" name="Freeform: Shape 44">
              <a:extLst>
                <a:ext uri="{FF2B5EF4-FFF2-40B4-BE49-F238E27FC236}">
                  <a16:creationId xmlns:a16="http://schemas.microsoft.com/office/drawing/2014/main" id="{C9F7BA7F-895A-F00F-D643-B9432343C339}"/>
                </a:ext>
              </a:extLst>
            </p:cNvPr>
            <p:cNvSpPr/>
            <p:nvPr/>
          </p:nvSpPr>
          <p:spPr>
            <a:xfrm rot="10800000" flipH="1">
              <a:off x="4271816" y="3706902"/>
              <a:ext cx="231102" cy="512269"/>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Lst>
              <a:ahLst/>
              <a:cxnLst>
                <a:cxn ang="0">
                  <a:pos x="connsiteX0" y="connsiteY0"/>
                </a:cxn>
                <a:cxn ang="0">
                  <a:pos x="connsiteX1" y="connsiteY1"/>
                </a:cxn>
              </a:cxnLst>
              <a:rect l="l" t="t" r="r" b="b"/>
              <a:pathLst>
                <a:path w="231102" h="512269">
                  <a:moveTo>
                    <a:pt x="231102" y="512269"/>
                  </a:moveTo>
                  <a:cubicBezTo>
                    <a:pt x="219707" y="-269594"/>
                    <a:pt x="-3937" y="12386"/>
                    <a:pt x="53" y="25998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46" name="Freeform: Shape 45">
              <a:extLst>
                <a:ext uri="{FF2B5EF4-FFF2-40B4-BE49-F238E27FC236}">
                  <a16:creationId xmlns:a16="http://schemas.microsoft.com/office/drawing/2014/main" id="{0D23CA64-C7BE-B1D4-8E3A-7E5ACD068C22}"/>
                </a:ext>
              </a:extLst>
            </p:cNvPr>
            <p:cNvSpPr/>
            <p:nvPr/>
          </p:nvSpPr>
          <p:spPr>
            <a:xfrm rot="10800000" flipH="1">
              <a:off x="4655838" y="3630046"/>
              <a:ext cx="231102" cy="512269"/>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Lst>
              <a:ahLst/>
              <a:cxnLst>
                <a:cxn ang="0">
                  <a:pos x="connsiteX0" y="connsiteY0"/>
                </a:cxn>
                <a:cxn ang="0">
                  <a:pos x="connsiteX1" y="connsiteY1"/>
                </a:cxn>
              </a:cxnLst>
              <a:rect l="l" t="t" r="r" b="b"/>
              <a:pathLst>
                <a:path w="231102" h="512269">
                  <a:moveTo>
                    <a:pt x="231102" y="512269"/>
                  </a:moveTo>
                  <a:cubicBezTo>
                    <a:pt x="219707" y="-269594"/>
                    <a:pt x="-3937" y="12386"/>
                    <a:pt x="53" y="25998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47" name="Freeform: Shape 46">
              <a:extLst>
                <a:ext uri="{FF2B5EF4-FFF2-40B4-BE49-F238E27FC236}">
                  <a16:creationId xmlns:a16="http://schemas.microsoft.com/office/drawing/2014/main" id="{4C733B65-67C5-52B4-9057-22CDA2F60E87}"/>
                </a:ext>
              </a:extLst>
            </p:cNvPr>
            <p:cNvSpPr/>
            <p:nvPr/>
          </p:nvSpPr>
          <p:spPr>
            <a:xfrm rot="10800000" flipH="1">
              <a:off x="5048250" y="3706901"/>
              <a:ext cx="231102" cy="512269"/>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Lst>
              <a:ahLst/>
              <a:cxnLst>
                <a:cxn ang="0">
                  <a:pos x="connsiteX0" y="connsiteY0"/>
                </a:cxn>
                <a:cxn ang="0">
                  <a:pos x="connsiteX1" y="connsiteY1"/>
                </a:cxn>
              </a:cxnLst>
              <a:rect l="l" t="t" r="r" b="b"/>
              <a:pathLst>
                <a:path w="231102" h="512269">
                  <a:moveTo>
                    <a:pt x="231102" y="512269"/>
                  </a:moveTo>
                  <a:cubicBezTo>
                    <a:pt x="219707" y="-269594"/>
                    <a:pt x="-3937" y="12386"/>
                    <a:pt x="53" y="25998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48" name="Freeform: Shape 47">
              <a:extLst>
                <a:ext uri="{FF2B5EF4-FFF2-40B4-BE49-F238E27FC236}">
                  <a16:creationId xmlns:a16="http://schemas.microsoft.com/office/drawing/2014/main" id="{52EA15AF-4E7B-7015-8871-722968202055}"/>
                </a:ext>
              </a:extLst>
            </p:cNvPr>
            <p:cNvSpPr/>
            <p:nvPr/>
          </p:nvSpPr>
          <p:spPr>
            <a:xfrm rot="10800000">
              <a:off x="5433947" y="3393231"/>
              <a:ext cx="218764" cy="78570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18404 w 218404"/>
                <a:gd name="connsiteY0" fmla="*/ 705946 h 705946"/>
                <a:gd name="connsiteX1" fmla="*/ 55 w 218404"/>
                <a:gd name="connsiteY1" fmla="*/ 136165 h 705946"/>
                <a:gd name="connsiteX0" fmla="*/ 218391 w 227149"/>
                <a:gd name="connsiteY0" fmla="*/ 791854 h 791854"/>
                <a:gd name="connsiteX1" fmla="*/ 42 w 227149"/>
                <a:gd name="connsiteY1" fmla="*/ 222073 h 791854"/>
                <a:gd name="connsiteX0" fmla="*/ 218399 w 218764"/>
                <a:gd name="connsiteY0" fmla="*/ 785702 h 785702"/>
                <a:gd name="connsiteX1" fmla="*/ 50 w 218764"/>
                <a:gd name="connsiteY1" fmla="*/ 215921 h 785702"/>
              </a:gdLst>
              <a:ahLst/>
              <a:cxnLst>
                <a:cxn ang="0">
                  <a:pos x="connsiteX0" y="connsiteY0"/>
                </a:cxn>
                <a:cxn ang="0">
                  <a:pos x="connsiteX1" y="connsiteY1"/>
                </a:cxn>
              </a:cxnLst>
              <a:rect l="l" t="t" r="r" b="b"/>
              <a:pathLst>
                <a:path w="218764" h="785702">
                  <a:moveTo>
                    <a:pt x="218399" y="785702"/>
                  </a:moveTo>
                  <a:cubicBezTo>
                    <a:pt x="229229" y="-281911"/>
                    <a:pt x="-3940" y="-31681"/>
                    <a:pt x="50" y="21592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49" name="Freeform: Shape 48">
              <a:extLst>
                <a:ext uri="{FF2B5EF4-FFF2-40B4-BE49-F238E27FC236}">
                  <a16:creationId xmlns:a16="http://schemas.microsoft.com/office/drawing/2014/main" id="{192E6400-6F7B-154B-B4FE-41C7946628F4}"/>
                </a:ext>
              </a:extLst>
            </p:cNvPr>
            <p:cNvSpPr/>
            <p:nvPr/>
          </p:nvSpPr>
          <p:spPr>
            <a:xfrm rot="10800000" flipH="1">
              <a:off x="5784270" y="3666401"/>
              <a:ext cx="231102" cy="512269"/>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Lst>
              <a:ahLst/>
              <a:cxnLst>
                <a:cxn ang="0">
                  <a:pos x="connsiteX0" y="connsiteY0"/>
                </a:cxn>
                <a:cxn ang="0">
                  <a:pos x="connsiteX1" y="connsiteY1"/>
                </a:cxn>
              </a:cxnLst>
              <a:rect l="l" t="t" r="r" b="b"/>
              <a:pathLst>
                <a:path w="231102" h="512269">
                  <a:moveTo>
                    <a:pt x="231102" y="512269"/>
                  </a:moveTo>
                  <a:cubicBezTo>
                    <a:pt x="219707" y="-269594"/>
                    <a:pt x="-3937" y="12386"/>
                    <a:pt x="53" y="25998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50" name="Freeform: Shape 49">
              <a:extLst>
                <a:ext uri="{FF2B5EF4-FFF2-40B4-BE49-F238E27FC236}">
                  <a16:creationId xmlns:a16="http://schemas.microsoft.com/office/drawing/2014/main" id="{746D81E1-2860-782D-9443-E44EB4466796}"/>
                </a:ext>
              </a:extLst>
            </p:cNvPr>
            <p:cNvSpPr/>
            <p:nvPr/>
          </p:nvSpPr>
          <p:spPr>
            <a:xfrm rot="10800000">
              <a:off x="7345695" y="3683086"/>
              <a:ext cx="283544" cy="48275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4909 w 254909"/>
                <a:gd name="connsiteY0" fmla="*/ 520525 h 520525"/>
                <a:gd name="connsiteX1" fmla="*/ 47 w 254909"/>
                <a:gd name="connsiteY1" fmla="*/ 251575 h 520525"/>
                <a:gd name="connsiteX0" fmla="*/ 254981 w 254981"/>
                <a:gd name="connsiteY0" fmla="*/ 496767 h 496767"/>
                <a:gd name="connsiteX1" fmla="*/ 119 w 254981"/>
                <a:gd name="connsiteY1" fmla="*/ 227817 h 496767"/>
                <a:gd name="connsiteX0" fmla="*/ 283545 w 283545"/>
                <a:gd name="connsiteY0" fmla="*/ 508338 h 508338"/>
                <a:gd name="connsiteX1" fmla="*/ 108 w 283545"/>
                <a:gd name="connsiteY1" fmla="*/ 215575 h 508338"/>
                <a:gd name="connsiteX0" fmla="*/ 283544 w 283544"/>
                <a:gd name="connsiteY0" fmla="*/ 482757 h 482757"/>
                <a:gd name="connsiteX1" fmla="*/ 107 w 283544"/>
                <a:gd name="connsiteY1" fmla="*/ 189994 h 482757"/>
              </a:gdLst>
              <a:ahLst/>
              <a:cxnLst>
                <a:cxn ang="0">
                  <a:pos x="connsiteX0" y="connsiteY0"/>
                </a:cxn>
                <a:cxn ang="0">
                  <a:pos x="connsiteX1" y="connsiteY1"/>
                </a:cxn>
              </a:cxnLst>
              <a:rect l="l" t="t" r="r" b="b"/>
              <a:pathLst>
                <a:path w="283544" h="482757">
                  <a:moveTo>
                    <a:pt x="283544" y="482757"/>
                  </a:moveTo>
                  <a:cubicBezTo>
                    <a:pt x="274531" y="-230050"/>
                    <a:pt x="-6265" y="6686"/>
                    <a:pt x="107" y="189994"/>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51" name="Freeform: Shape 50">
              <a:extLst>
                <a:ext uri="{FF2B5EF4-FFF2-40B4-BE49-F238E27FC236}">
                  <a16:creationId xmlns:a16="http://schemas.microsoft.com/office/drawing/2014/main" id="{F083494A-8741-A588-F6EA-7FCBC4586E7F}"/>
                </a:ext>
              </a:extLst>
            </p:cNvPr>
            <p:cNvSpPr/>
            <p:nvPr/>
          </p:nvSpPr>
          <p:spPr>
            <a:xfrm rot="10800000">
              <a:off x="8409013" y="3409244"/>
              <a:ext cx="252688" cy="78027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Lst>
              <a:ahLst/>
              <a:cxnLst>
                <a:cxn ang="0">
                  <a:pos x="connsiteX0" y="connsiteY0"/>
                </a:cxn>
                <a:cxn ang="0">
                  <a:pos x="connsiteX1" y="connsiteY1"/>
                </a:cxn>
              </a:cxnLst>
              <a:rect l="l" t="t" r="r" b="b"/>
              <a:pathLst>
                <a:path w="252688" h="780277">
                  <a:moveTo>
                    <a:pt x="252525" y="780277"/>
                  </a:moveTo>
                  <a:cubicBezTo>
                    <a:pt x="260180" y="-306386"/>
                    <a:pt x="-3945" y="-17262"/>
                    <a:pt x="45" y="230340"/>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52" name="Freeform: Shape 51">
              <a:extLst>
                <a:ext uri="{FF2B5EF4-FFF2-40B4-BE49-F238E27FC236}">
                  <a16:creationId xmlns:a16="http://schemas.microsoft.com/office/drawing/2014/main" id="{64B67600-3992-0EB2-414A-1782609F0FD3}"/>
                </a:ext>
              </a:extLst>
            </p:cNvPr>
            <p:cNvSpPr/>
            <p:nvPr/>
          </p:nvSpPr>
          <p:spPr>
            <a:xfrm rot="10800000">
              <a:off x="9493930" y="3740047"/>
              <a:ext cx="235812" cy="522496"/>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35863 w 235863"/>
                <a:gd name="connsiteY0" fmla="*/ 568956 h 568956"/>
                <a:gd name="connsiteX1" fmla="*/ 51 w 235863"/>
                <a:gd name="connsiteY1" fmla="*/ 209518 h 568956"/>
                <a:gd name="connsiteX0" fmla="*/ 235812 w 235812"/>
                <a:gd name="connsiteY0" fmla="*/ 522496 h 522496"/>
                <a:gd name="connsiteX1" fmla="*/ 0 w 235812"/>
                <a:gd name="connsiteY1" fmla="*/ 163058 h 522496"/>
              </a:gdLst>
              <a:ahLst/>
              <a:cxnLst>
                <a:cxn ang="0">
                  <a:pos x="connsiteX0" y="connsiteY0"/>
                </a:cxn>
                <a:cxn ang="0">
                  <a:pos x="connsiteX1" y="connsiteY1"/>
                </a:cxn>
              </a:cxnLst>
              <a:rect l="l" t="t" r="r" b="b"/>
              <a:pathLst>
                <a:path w="235812" h="522496">
                  <a:moveTo>
                    <a:pt x="235812" y="522496"/>
                  </a:moveTo>
                  <a:cubicBezTo>
                    <a:pt x="224417" y="-259367"/>
                    <a:pt x="24585" y="32137"/>
                    <a:pt x="0" y="16305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53" name="Freeform: Shape 52">
              <a:extLst>
                <a:ext uri="{FF2B5EF4-FFF2-40B4-BE49-F238E27FC236}">
                  <a16:creationId xmlns:a16="http://schemas.microsoft.com/office/drawing/2014/main" id="{0E62216B-F157-2597-F0F6-734FD1D5C286}"/>
                </a:ext>
              </a:extLst>
            </p:cNvPr>
            <p:cNvSpPr/>
            <p:nvPr/>
          </p:nvSpPr>
          <p:spPr>
            <a:xfrm rot="10800000" flipH="1">
              <a:off x="8816108" y="3477914"/>
              <a:ext cx="252688" cy="78027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Lst>
              <a:ahLst/>
              <a:cxnLst>
                <a:cxn ang="0">
                  <a:pos x="connsiteX0" y="connsiteY0"/>
                </a:cxn>
                <a:cxn ang="0">
                  <a:pos x="connsiteX1" y="connsiteY1"/>
                </a:cxn>
              </a:cxnLst>
              <a:rect l="l" t="t" r="r" b="b"/>
              <a:pathLst>
                <a:path w="252688" h="780277">
                  <a:moveTo>
                    <a:pt x="252525" y="780277"/>
                  </a:moveTo>
                  <a:cubicBezTo>
                    <a:pt x="260180" y="-306386"/>
                    <a:pt x="-3945" y="-17262"/>
                    <a:pt x="45" y="230340"/>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54" name="Freeform: Shape 53">
              <a:extLst>
                <a:ext uri="{FF2B5EF4-FFF2-40B4-BE49-F238E27FC236}">
                  <a16:creationId xmlns:a16="http://schemas.microsoft.com/office/drawing/2014/main" id="{B9E44389-1B0D-F3E6-B6A8-A559A694E09E}"/>
                </a:ext>
              </a:extLst>
            </p:cNvPr>
            <p:cNvSpPr/>
            <p:nvPr/>
          </p:nvSpPr>
          <p:spPr>
            <a:xfrm rot="10800000" flipH="1">
              <a:off x="6960199" y="3423831"/>
              <a:ext cx="252688" cy="78027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Lst>
              <a:ahLst/>
              <a:cxnLst>
                <a:cxn ang="0">
                  <a:pos x="connsiteX0" y="connsiteY0"/>
                </a:cxn>
                <a:cxn ang="0">
                  <a:pos x="connsiteX1" y="connsiteY1"/>
                </a:cxn>
              </a:cxnLst>
              <a:rect l="l" t="t" r="r" b="b"/>
              <a:pathLst>
                <a:path w="252688" h="780277">
                  <a:moveTo>
                    <a:pt x="252525" y="780277"/>
                  </a:moveTo>
                  <a:cubicBezTo>
                    <a:pt x="260180" y="-306386"/>
                    <a:pt x="-3945" y="-17262"/>
                    <a:pt x="45" y="230340"/>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55" name="Freeform: Shape 54">
              <a:extLst>
                <a:ext uri="{FF2B5EF4-FFF2-40B4-BE49-F238E27FC236}">
                  <a16:creationId xmlns:a16="http://schemas.microsoft.com/office/drawing/2014/main" id="{7FE99138-ACA9-53B9-8872-0605B22E2F08}"/>
                </a:ext>
              </a:extLst>
            </p:cNvPr>
            <p:cNvSpPr/>
            <p:nvPr/>
          </p:nvSpPr>
          <p:spPr>
            <a:xfrm rot="10800000" flipH="1">
              <a:off x="6161366" y="3388872"/>
              <a:ext cx="252688" cy="78027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Lst>
              <a:ahLst/>
              <a:cxnLst>
                <a:cxn ang="0">
                  <a:pos x="connsiteX0" y="connsiteY0"/>
                </a:cxn>
                <a:cxn ang="0">
                  <a:pos x="connsiteX1" y="connsiteY1"/>
                </a:cxn>
              </a:cxnLst>
              <a:rect l="l" t="t" r="r" b="b"/>
              <a:pathLst>
                <a:path w="252688" h="780277">
                  <a:moveTo>
                    <a:pt x="252525" y="780277"/>
                  </a:moveTo>
                  <a:cubicBezTo>
                    <a:pt x="260180" y="-306386"/>
                    <a:pt x="-3945" y="-17262"/>
                    <a:pt x="45" y="230340"/>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56" name="Freeform: Shape 55">
              <a:extLst>
                <a:ext uri="{FF2B5EF4-FFF2-40B4-BE49-F238E27FC236}">
                  <a16:creationId xmlns:a16="http://schemas.microsoft.com/office/drawing/2014/main" id="{4162FFF3-6B35-856C-D6A7-D39A46168EFB}"/>
                </a:ext>
              </a:extLst>
            </p:cNvPr>
            <p:cNvSpPr/>
            <p:nvPr/>
          </p:nvSpPr>
          <p:spPr>
            <a:xfrm rot="10800000">
              <a:off x="9885775" y="3620819"/>
              <a:ext cx="271907" cy="54679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 name="connsiteX0" fmla="*/ 233478 w 233653"/>
                <a:gd name="connsiteY0" fmla="*/ 663640 h 663640"/>
                <a:gd name="connsiteX1" fmla="*/ 48 w 233653"/>
                <a:gd name="connsiteY1" fmla="*/ 342303 h 663640"/>
                <a:gd name="connsiteX0" fmla="*/ 233478 w 233775"/>
                <a:gd name="connsiteY0" fmla="*/ 506793 h 506793"/>
                <a:gd name="connsiteX1" fmla="*/ 48 w 233775"/>
                <a:gd name="connsiteY1" fmla="*/ 185456 h 506793"/>
                <a:gd name="connsiteX0" fmla="*/ 233430 w 233841"/>
                <a:gd name="connsiteY0" fmla="*/ 500844 h 500844"/>
                <a:gd name="connsiteX1" fmla="*/ 0 w 233841"/>
                <a:gd name="connsiteY1" fmla="*/ 179507 h 500844"/>
                <a:gd name="connsiteX0" fmla="*/ 240574 w 240970"/>
                <a:gd name="connsiteY0" fmla="*/ 567955 h 567955"/>
                <a:gd name="connsiteX1" fmla="*/ 0 w 240970"/>
                <a:gd name="connsiteY1" fmla="*/ 141843 h 567955"/>
                <a:gd name="connsiteX0" fmla="*/ 240574 w 241020"/>
                <a:gd name="connsiteY0" fmla="*/ 538687 h 538687"/>
                <a:gd name="connsiteX1" fmla="*/ 0 w 241020"/>
                <a:gd name="connsiteY1" fmla="*/ 112575 h 538687"/>
                <a:gd name="connsiteX0" fmla="*/ 271530 w 271907"/>
                <a:gd name="connsiteY0" fmla="*/ 546797 h 546797"/>
                <a:gd name="connsiteX1" fmla="*/ 0 w 271907"/>
                <a:gd name="connsiteY1" fmla="*/ 108779 h 546797"/>
              </a:gdLst>
              <a:ahLst/>
              <a:cxnLst>
                <a:cxn ang="0">
                  <a:pos x="connsiteX0" y="connsiteY0"/>
                </a:cxn>
                <a:cxn ang="0">
                  <a:pos x="connsiteX1" y="connsiteY1"/>
                </a:cxn>
              </a:cxnLst>
              <a:rect l="l" t="t" r="r" b="b"/>
              <a:pathLst>
                <a:path w="271907" h="546797">
                  <a:moveTo>
                    <a:pt x="271530" y="546797"/>
                  </a:moveTo>
                  <a:cubicBezTo>
                    <a:pt x="281566" y="-113622"/>
                    <a:pt x="88879" y="-57861"/>
                    <a:pt x="0" y="108779"/>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57" name="Freeform: Shape 56">
              <a:extLst>
                <a:ext uri="{FF2B5EF4-FFF2-40B4-BE49-F238E27FC236}">
                  <a16:creationId xmlns:a16="http://schemas.microsoft.com/office/drawing/2014/main" id="{33B421BE-5CFF-8B30-A55C-B66A4394E47B}"/>
                </a:ext>
              </a:extLst>
            </p:cNvPr>
            <p:cNvSpPr/>
            <p:nvPr/>
          </p:nvSpPr>
          <p:spPr>
            <a:xfrm rot="10800000">
              <a:off x="10274552" y="3678841"/>
              <a:ext cx="271907" cy="54679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 name="connsiteX0" fmla="*/ 233478 w 233653"/>
                <a:gd name="connsiteY0" fmla="*/ 663640 h 663640"/>
                <a:gd name="connsiteX1" fmla="*/ 48 w 233653"/>
                <a:gd name="connsiteY1" fmla="*/ 342303 h 663640"/>
                <a:gd name="connsiteX0" fmla="*/ 233478 w 233775"/>
                <a:gd name="connsiteY0" fmla="*/ 506793 h 506793"/>
                <a:gd name="connsiteX1" fmla="*/ 48 w 233775"/>
                <a:gd name="connsiteY1" fmla="*/ 185456 h 506793"/>
                <a:gd name="connsiteX0" fmla="*/ 233430 w 233841"/>
                <a:gd name="connsiteY0" fmla="*/ 500844 h 500844"/>
                <a:gd name="connsiteX1" fmla="*/ 0 w 233841"/>
                <a:gd name="connsiteY1" fmla="*/ 179507 h 500844"/>
                <a:gd name="connsiteX0" fmla="*/ 240574 w 240970"/>
                <a:gd name="connsiteY0" fmla="*/ 567955 h 567955"/>
                <a:gd name="connsiteX1" fmla="*/ 0 w 240970"/>
                <a:gd name="connsiteY1" fmla="*/ 141843 h 567955"/>
                <a:gd name="connsiteX0" fmla="*/ 240574 w 241020"/>
                <a:gd name="connsiteY0" fmla="*/ 538687 h 538687"/>
                <a:gd name="connsiteX1" fmla="*/ 0 w 241020"/>
                <a:gd name="connsiteY1" fmla="*/ 112575 h 538687"/>
                <a:gd name="connsiteX0" fmla="*/ 271530 w 271907"/>
                <a:gd name="connsiteY0" fmla="*/ 546797 h 546797"/>
                <a:gd name="connsiteX1" fmla="*/ 0 w 271907"/>
                <a:gd name="connsiteY1" fmla="*/ 108779 h 546797"/>
              </a:gdLst>
              <a:ahLst/>
              <a:cxnLst>
                <a:cxn ang="0">
                  <a:pos x="connsiteX0" y="connsiteY0"/>
                </a:cxn>
                <a:cxn ang="0">
                  <a:pos x="connsiteX1" y="connsiteY1"/>
                </a:cxn>
              </a:cxnLst>
              <a:rect l="l" t="t" r="r" b="b"/>
              <a:pathLst>
                <a:path w="271907" h="546797">
                  <a:moveTo>
                    <a:pt x="271530" y="546797"/>
                  </a:moveTo>
                  <a:cubicBezTo>
                    <a:pt x="281566" y="-113622"/>
                    <a:pt x="88879" y="-57861"/>
                    <a:pt x="0" y="108779"/>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58" name="Freeform: Shape 57">
              <a:extLst>
                <a:ext uri="{FF2B5EF4-FFF2-40B4-BE49-F238E27FC236}">
                  <a16:creationId xmlns:a16="http://schemas.microsoft.com/office/drawing/2014/main" id="{D4CDC577-170A-E3D3-9FF2-D879431E09FF}"/>
                </a:ext>
              </a:extLst>
            </p:cNvPr>
            <p:cNvSpPr/>
            <p:nvPr/>
          </p:nvSpPr>
          <p:spPr>
            <a:xfrm rot="10800000">
              <a:off x="7774145" y="3607305"/>
              <a:ext cx="169781" cy="530113"/>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 name="connsiteX0" fmla="*/ 233478 w 233653"/>
                <a:gd name="connsiteY0" fmla="*/ 663640 h 663640"/>
                <a:gd name="connsiteX1" fmla="*/ 48 w 233653"/>
                <a:gd name="connsiteY1" fmla="*/ 342303 h 663640"/>
                <a:gd name="connsiteX0" fmla="*/ 233478 w 233775"/>
                <a:gd name="connsiteY0" fmla="*/ 506793 h 506793"/>
                <a:gd name="connsiteX1" fmla="*/ 48 w 233775"/>
                <a:gd name="connsiteY1" fmla="*/ 185456 h 506793"/>
                <a:gd name="connsiteX0" fmla="*/ 233430 w 233841"/>
                <a:gd name="connsiteY0" fmla="*/ 500844 h 500844"/>
                <a:gd name="connsiteX1" fmla="*/ 0 w 233841"/>
                <a:gd name="connsiteY1" fmla="*/ 179507 h 500844"/>
                <a:gd name="connsiteX0" fmla="*/ 240574 w 240970"/>
                <a:gd name="connsiteY0" fmla="*/ 567955 h 567955"/>
                <a:gd name="connsiteX1" fmla="*/ 0 w 240970"/>
                <a:gd name="connsiteY1" fmla="*/ 141843 h 567955"/>
                <a:gd name="connsiteX0" fmla="*/ 240574 w 241020"/>
                <a:gd name="connsiteY0" fmla="*/ 538687 h 538687"/>
                <a:gd name="connsiteX1" fmla="*/ 0 w 241020"/>
                <a:gd name="connsiteY1" fmla="*/ 112575 h 538687"/>
                <a:gd name="connsiteX0" fmla="*/ 271530 w 271907"/>
                <a:gd name="connsiteY0" fmla="*/ 546797 h 546797"/>
                <a:gd name="connsiteX1" fmla="*/ 0 w 271907"/>
                <a:gd name="connsiteY1" fmla="*/ 108779 h 546797"/>
                <a:gd name="connsiteX0" fmla="*/ 257242 w 257648"/>
                <a:gd name="connsiteY0" fmla="*/ 545163 h 545163"/>
                <a:gd name="connsiteX1" fmla="*/ 0 w 257648"/>
                <a:gd name="connsiteY1" fmla="*/ 109526 h 545163"/>
                <a:gd name="connsiteX0" fmla="*/ 164374 w 165178"/>
                <a:gd name="connsiteY0" fmla="*/ 550079 h 550079"/>
                <a:gd name="connsiteX1" fmla="*/ 0 w 165178"/>
                <a:gd name="connsiteY1" fmla="*/ 107298 h 550079"/>
                <a:gd name="connsiteX0" fmla="*/ 164374 w 165046"/>
                <a:gd name="connsiteY0" fmla="*/ 510312 h 510312"/>
                <a:gd name="connsiteX1" fmla="*/ 0 w 165046"/>
                <a:gd name="connsiteY1" fmla="*/ 67531 h 510312"/>
                <a:gd name="connsiteX0" fmla="*/ 181042 w 181628"/>
                <a:gd name="connsiteY0" fmla="*/ 494594 h 494594"/>
                <a:gd name="connsiteX1" fmla="*/ 0 w 181628"/>
                <a:gd name="connsiteY1" fmla="*/ 75626 h 494594"/>
                <a:gd name="connsiteX0" fmla="*/ 169136 w 169781"/>
                <a:gd name="connsiteY0" fmla="*/ 530113 h 530113"/>
                <a:gd name="connsiteX1" fmla="*/ 0 w 169781"/>
                <a:gd name="connsiteY1" fmla="*/ 58758 h 530113"/>
              </a:gdLst>
              <a:ahLst/>
              <a:cxnLst>
                <a:cxn ang="0">
                  <a:pos x="connsiteX0" y="connsiteY0"/>
                </a:cxn>
                <a:cxn ang="0">
                  <a:pos x="connsiteX1" y="connsiteY1"/>
                </a:cxn>
              </a:cxnLst>
              <a:rect l="l" t="t" r="r" b="b"/>
              <a:pathLst>
                <a:path w="169781" h="530113">
                  <a:moveTo>
                    <a:pt x="169136" y="530113"/>
                  </a:moveTo>
                  <a:cubicBezTo>
                    <a:pt x="179172" y="-130306"/>
                    <a:pt x="69829" y="-17395"/>
                    <a:pt x="0" y="5875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59" name="Freeform: Shape 58">
              <a:extLst>
                <a:ext uri="{FF2B5EF4-FFF2-40B4-BE49-F238E27FC236}">
                  <a16:creationId xmlns:a16="http://schemas.microsoft.com/office/drawing/2014/main" id="{F545E1CE-750C-1FA1-2B27-E74F86137E3A}"/>
                </a:ext>
              </a:extLst>
            </p:cNvPr>
            <p:cNvSpPr/>
            <p:nvPr/>
          </p:nvSpPr>
          <p:spPr>
            <a:xfrm rot="10800000" flipH="1">
              <a:off x="6579911" y="3583374"/>
              <a:ext cx="243170" cy="606665"/>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 name="connsiteX0" fmla="*/ 243001 w 243170"/>
                <a:gd name="connsiteY0" fmla="*/ 695782 h 695782"/>
                <a:gd name="connsiteX1" fmla="*/ 46 w 243170"/>
                <a:gd name="connsiteY1" fmla="*/ 305389 h 695782"/>
                <a:gd name="connsiteX0" fmla="*/ 243001 w 243170"/>
                <a:gd name="connsiteY0" fmla="*/ 606665 h 606665"/>
                <a:gd name="connsiteX1" fmla="*/ 46 w 243170"/>
                <a:gd name="connsiteY1" fmla="*/ 216272 h 606665"/>
              </a:gdLst>
              <a:ahLst/>
              <a:cxnLst>
                <a:cxn ang="0">
                  <a:pos x="connsiteX0" y="connsiteY0"/>
                </a:cxn>
                <a:cxn ang="0">
                  <a:pos x="connsiteX1" y="connsiteY1"/>
                </a:cxn>
              </a:cxnLst>
              <a:rect l="l" t="t" r="r" b="b"/>
              <a:pathLst>
                <a:path w="243170" h="606665">
                  <a:moveTo>
                    <a:pt x="243001" y="606665"/>
                  </a:moveTo>
                  <a:cubicBezTo>
                    <a:pt x="250656" y="-234730"/>
                    <a:pt x="-3944" y="-31330"/>
                    <a:pt x="46" y="216272"/>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60" name="Freeform: Shape 59">
              <a:extLst>
                <a:ext uri="{FF2B5EF4-FFF2-40B4-BE49-F238E27FC236}">
                  <a16:creationId xmlns:a16="http://schemas.microsoft.com/office/drawing/2014/main" id="{C0E1EEF4-7A32-F9BD-AE2C-88ACEEB4C1AC}"/>
                </a:ext>
              </a:extLst>
            </p:cNvPr>
            <p:cNvSpPr/>
            <p:nvPr/>
          </p:nvSpPr>
          <p:spPr>
            <a:xfrm rot="10800000">
              <a:off x="8062674" y="3692702"/>
              <a:ext cx="216759" cy="401890"/>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 name="connsiteX0" fmla="*/ 212050 w 212242"/>
                <a:gd name="connsiteY0" fmla="*/ 591249 h 591249"/>
                <a:gd name="connsiteX1" fmla="*/ 52 w 212242"/>
                <a:gd name="connsiteY1" fmla="*/ 448506 h 591249"/>
                <a:gd name="connsiteX0" fmla="*/ 171581 w 171814"/>
                <a:gd name="connsiteY0" fmla="*/ 603687 h 603687"/>
                <a:gd name="connsiteX1" fmla="*/ 65 w 171814"/>
                <a:gd name="connsiteY1" fmla="*/ 427607 h 603687"/>
                <a:gd name="connsiteX0" fmla="*/ 171575 w 174005"/>
                <a:gd name="connsiteY0" fmla="*/ 383451 h 383451"/>
                <a:gd name="connsiteX1" fmla="*/ 59 w 174005"/>
                <a:gd name="connsiteY1" fmla="*/ 207371 h 383451"/>
                <a:gd name="connsiteX0" fmla="*/ 188237 w 190496"/>
                <a:gd name="connsiteY0" fmla="*/ 413916 h 413916"/>
                <a:gd name="connsiteX1" fmla="*/ 53 w 190496"/>
                <a:gd name="connsiteY1" fmla="*/ 183068 h 413916"/>
                <a:gd name="connsiteX0" fmla="*/ 188184 w 190663"/>
                <a:gd name="connsiteY0" fmla="*/ 360583 h 360583"/>
                <a:gd name="connsiteX1" fmla="*/ 0 w 190663"/>
                <a:gd name="connsiteY1" fmla="*/ 129735 h 360583"/>
                <a:gd name="connsiteX0" fmla="*/ 204853 w 207154"/>
                <a:gd name="connsiteY0" fmla="*/ 372037 h 372037"/>
                <a:gd name="connsiteX1" fmla="*/ 0 w 207154"/>
                <a:gd name="connsiteY1" fmla="*/ 119758 h 372037"/>
                <a:gd name="connsiteX0" fmla="*/ 216759 w 218948"/>
                <a:gd name="connsiteY0" fmla="*/ 398095 h 398095"/>
                <a:gd name="connsiteX1" fmla="*/ 0 w 218948"/>
                <a:gd name="connsiteY1" fmla="*/ 100573 h 398095"/>
                <a:gd name="connsiteX0" fmla="*/ 216759 w 216759"/>
                <a:gd name="connsiteY0" fmla="*/ 401890 h 401890"/>
                <a:gd name="connsiteX1" fmla="*/ 0 w 216759"/>
                <a:gd name="connsiteY1" fmla="*/ 104368 h 401890"/>
              </a:gdLst>
              <a:ahLst/>
              <a:cxnLst>
                <a:cxn ang="0">
                  <a:pos x="connsiteX0" y="connsiteY0"/>
                </a:cxn>
                <a:cxn ang="0">
                  <a:pos x="connsiteX1" y="connsiteY1"/>
                </a:cxn>
              </a:cxnLst>
              <a:rect l="l" t="t" r="r" b="b"/>
              <a:pathLst>
                <a:path w="216759" h="401890">
                  <a:moveTo>
                    <a:pt x="216759" y="401890"/>
                  </a:moveTo>
                  <a:cubicBezTo>
                    <a:pt x="210126" y="-148992"/>
                    <a:pt x="17441" y="-9884"/>
                    <a:pt x="0" y="10436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88" name="Freeform: Shape 87">
              <a:extLst>
                <a:ext uri="{FF2B5EF4-FFF2-40B4-BE49-F238E27FC236}">
                  <a16:creationId xmlns:a16="http://schemas.microsoft.com/office/drawing/2014/main" id="{596A4944-A7FF-390C-69D0-36BFCAB0FA67}"/>
                </a:ext>
              </a:extLst>
            </p:cNvPr>
            <p:cNvSpPr/>
            <p:nvPr/>
          </p:nvSpPr>
          <p:spPr>
            <a:xfrm rot="10800000" flipH="1">
              <a:off x="9219347" y="3402364"/>
              <a:ext cx="109942" cy="78027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Lst>
              <a:ahLst/>
              <a:cxnLst>
                <a:cxn ang="0">
                  <a:pos x="connsiteX0" y="connsiteY0"/>
                </a:cxn>
                <a:cxn ang="0">
                  <a:pos x="connsiteX1" y="connsiteY1"/>
                </a:cxn>
              </a:cxnLst>
              <a:rect l="l" t="t" r="r" b="b"/>
              <a:pathLst>
                <a:path w="252688" h="780277">
                  <a:moveTo>
                    <a:pt x="252525" y="780277"/>
                  </a:moveTo>
                  <a:cubicBezTo>
                    <a:pt x="260180" y="-306386"/>
                    <a:pt x="-3945" y="-17262"/>
                    <a:pt x="45" y="230340"/>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grpSp>
      <p:sp>
        <p:nvSpPr>
          <p:cNvPr id="73" name="Rectangle: Rounded Corners 72">
            <a:extLst>
              <a:ext uri="{FF2B5EF4-FFF2-40B4-BE49-F238E27FC236}">
                <a16:creationId xmlns:a16="http://schemas.microsoft.com/office/drawing/2014/main" id="{2A9851A9-A6D9-D28D-A3D9-79E9DF76C922}"/>
              </a:ext>
            </a:extLst>
          </p:cNvPr>
          <p:cNvSpPr/>
          <p:nvPr/>
        </p:nvSpPr>
        <p:spPr>
          <a:xfrm>
            <a:off x="393192" y="201168"/>
            <a:ext cx="3661236" cy="629728"/>
          </a:xfrm>
          <a:prstGeom prst="roundRect">
            <a:avLst>
              <a:gd name="adj" fmla="val 50000"/>
            </a:avLst>
          </a:prstGeom>
          <a:solidFill>
            <a:srgbClr val="36404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74" name="Title 1">
            <a:extLst>
              <a:ext uri="{FF2B5EF4-FFF2-40B4-BE49-F238E27FC236}">
                <a16:creationId xmlns:a16="http://schemas.microsoft.com/office/drawing/2014/main" id="{7EEAAA7F-16D8-CCE1-D1D0-00ED6F04BA9C}"/>
              </a:ext>
            </a:extLst>
          </p:cNvPr>
          <p:cNvSpPr txBox="1">
            <a:spLocks/>
          </p:cNvSpPr>
          <p:nvPr/>
        </p:nvSpPr>
        <p:spPr>
          <a:xfrm>
            <a:off x="612648" y="274320"/>
            <a:ext cx="3171902" cy="530132"/>
          </a:xfrm>
          <a:prstGeom prst="rect">
            <a:avLst/>
          </a:prstGeom>
        </p:spPr>
        <p:txBody>
          <a:bodyPr>
            <a:normAutofit fontScale="92500" lnSpcReduction="10000"/>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1800" dirty="0">
                <a:latin typeface="Roboto Light" panose="02000000000000000000" pitchFamily="2" charset="0"/>
                <a:ea typeface="Roboto Light" panose="02000000000000000000" pitchFamily="2" charset="0"/>
              </a:rPr>
              <a:t>Sequence divergence between Yellowfin and Blackfin tuna</a:t>
            </a:r>
          </a:p>
        </p:txBody>
      </p:sp>
      <p:grpSp>
        <p:nvGrpSpPr>
          <p:cNvPr id="75" name="Group 74">
            <a:extLst>
              <a:ext uri="{FF2B5EF4-FFF2-40B4-BE49-F238E27FC236}">
                <a16:creationId xmlns:a16="http://schemas.microsoft.com/office/drawing/2014/main" id="{2EC4298B-7F4E-FCC9-E15B-519D1A08FF4D}"/>
              </a:ext>
            </a:extLst>
          </p:cNvPr>
          <p:cNvGrpSpPr/>
          <p:nvPr/>
        </p:nvGrpSpPr>
        <p:grpSpPr>
          <a:xfrm>
            <a:off x="5216356" y="810137"/>
            <a:ext cx="1759289" cy="1025931"/>
            <a:chOff x="3231925" y="1648185"/>
            <a:chExt cx="5660857" cy="3301136"/>
          </a:xfrm>
          <a:effectLst>
            <a:outerShdw blurRad="50800" dist="38100" dir="2700000" algn="tl" rotWithShape="0">
              <a:prstClr val="black">
                <a:alpha val="40000"/>
              </a:prstClr>
            </a:outerShdw>
          </a:effectLst>
        </p:grpSpPr>
        <p:pic>
          <p:nvPicPr>
            <p:cNvPr id="76" name="Picture 75">
              <a:extLst>
                <a:ext uri="{FF2B5EF4-FFF2-40B4-BE49-F238E27FC236}">
                  <a16:creationId xmlns:a16="http://schemas.microsoft.com/office/drawing/2014/main" id="{A1395F4E-320A-68AA-A5D6-BA1548FC2C55}"/>
                </a:ext>
              </a:extLst>
            </p:cNvPr>
            <p:cNvPicPr>
              <a:picLocks noChangeAspect="1"/>
            </p:cNvPicPr>
            <p:nvPr/>
          </p:nvPicPr>
          <p:blipFill>
            <a:blip r:embed="rId25"/>
            <a:stretch>
              <a:fillRect/>
            </a:stretch>
          </p:blipFill>
          <p:spPr>
            <a:xfrm>
              <a:off x="3299217" y="1908678"/>
              <a:ext cx="5593565" cy="3040643"/>
            </a:xfrm>
            <a:prstGeom prst="roundRect">
              <a:avLst>
                <a:gd name="adj" fmla="val 7588"/>
              </a:avLst>
            </a:prstGeom>
          </p:spPr>
        </p:pic>
        <p:sp>
          <p:nvSpPr>
            <p:cNvPr id="77" name="Arc 76">
              <a:extLst>
                <a:ext uri="{FF2B5EF4-FFF2-40B4-BE49-F238E27FC236}">
                  <a16:creationId xmlns:a16="http://schemas.microsoft.com/office/drawing/2014/main" id="{45EF7D4F-93B4-03F8-7DD5-708BDC36B7A8}"/>
                </a:ext>
              </a:extLst>
            </p:cNvPr>
            <p:cNvSpPr/>
            <p:nvPr/>
          </p:nvSpPr>
          <p:spPr>
            <a:xfrm rot="6357359">
              <a:off x="3301507" y="1763119"/>
              <a:ext cx="2067984" cy="2207147"/>
            </a:xfrm>
            <a:prstGeom prst="arc">
              <a:avLst/>
            </a:prstGeom>
            <a:ln w="57150" cap="rnd">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78" name="Arc 77">
              <a:extLst>
                <a:ext uri="{FF2B5EF4-FFF2-40B4-BE49-F238E27FC236}">
                  <a16:creationId xmlns:a16="http://schemas.microsoft.com/office/drawing/2014/main" id="{72A7614F-B0DA-76B8-A267-D8921605821E}"/>
                </a:ext>
              </a:extLst>
            </p:cNvPr>
            <p:cNvSpPr/>
            <p:nvPr/>
          </p:nvSpPr>
          <p:spPr>
            <a:xfrm rot="8025679">
              <a:off x="6399963" y="1578603"/>
              <a:ext cx="2067984" cy="2207147"/>
            </a:xfrm>
            <a:prstGeom prst="arc">
              <a:avLst/>
            </a:prstGeom>
            <a:ln w="57150" cap="rnd">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Roboto Light" panose="02000000000000000000" pitchFamily="2" charset="0"/>
                <a:ea typeface="Roboto Light" panose="02000000000000000000" pitchFamily="2" charset="0"/>
              </a:endParaRPr>
            </a:p>
          </p:txBody>
        </p:sp>
      </p:grpSp>
      <p:sp>
        <p:nvSpPr>
          <p:cNvPr id="86" name="TextBox 85">
            <a:extLst>
              <a:ext uri="{FF2B5EF4-FFF2-40B4-BE49-F238E27FC236}">
                <a16:creationId xmlns:a16="http://schemas.microsoft.com/office/drawing/2014/main" id="{A0867AF5-2CEF-3798-49BC-B87D160C8E68}"/>
              </a:ext>
            </a:extLst>
          </p:cNvPr>
          <p:cNvSpPr txBox="1"/>
          <p:nvPr/>
        </p:nvSpPr>
        <p:spPr>
          <a:xfrm>
            <a:off x="4278101" y="6101332"/>
            <a:ext cx="1646779" cy="369332"/>
          </a:xfrm>
          <a:prstGeom prst="rect">
            <a:avLst/>
          </a:prstGeom>
          <a:noFill/>
        </p:spPr>
        <p:txBody>
          <a:bodyPr wrap="square" rtlCol="0">
            <a:spAutoFit/>
          </a:bodyPr>
          <a:lstStyle/>
          <a:p>
            <a:r>
              <a:rPr lang="en-US" dirty="0">
                <a:solidFill>
                  <a:srgbClr val="F2F3F4"/>
                </a:solidFill>
                <a:latin typeface="Roboto Light" panose="02000000000000000000" pitchFamily="2" charset="0"/>
                <a:ea typeface="Roboto Light" panose="02000000000000000000" pitchFamily="2" charset="0"/>
              </a:rPr>
              <a:t>Yellowfin tuna</a:t>
            </a:r>
          </a:p>
        </p:txBody>
      </p:sp>
      <p:sp>
        <p:nvSpPr>
          <p:cNvPr id="87" name="TextBox 86">
            <a:extLst>
              <a:ext uri="{FF2B5EF4-FFF2-40B4-BE49-F238E27FC236}">
                <a16:creationId xmlns:a16="http://schemas.microsoft.com/office/drawing/2014/main" id="{682301DC-FC2C-1CBD-5E52-15CC4265195E}"/>
              </a:ext>
            </a:extLst>
          </p:cNvPr>
          <p:cNvSpPr txBox="1"/>
          <p:nvPr/>
        </p:nvSpPr>
        <p:spPr>
          <a:xfrm>
            <a:off x="6598946" y="6105646"/>
            <a:ext cx="1510496" cy="369332"/>
          </a:xfrm>
          <a:prstGeom prst="rect">
            <a:avLst/>
          </a:prstGeom>
          <a:noFill/>
        </p:spPr>
        <p:txBody>
          <a:bodyPr wrap="square" rtlCol="0">
            <a:spAutoFit/>
          </a:bodyPr>
          <a:lstStyle/>
          <a:p>
            <a:r>
              <a:rPr lang="en-US" dirty="0">
                <a:solidFill>
                  <a:srgbClr val="F2F3F4"/>
                </a:solidFill>
                <a:latin typeface="Roboto Light" panose="02000000000000000000" pitchFamily="2" charset="0"/>
                <a:ea typeface="Roboto Light" panose="02000000000000000000" pitchFamily="2" charset="0"/>
              </a:rPr>
              <a:t>Blackfin tuna</a:t>
            </a:r>
          </a:p>
        </p:txBody>
      </p:sp>
      <p:pic>
        <p:nvPicPr>
          <p:cNvPr id="65" name="Picture 64" descr="Shape&#10;&#10;Description automatically generated with low confidence">
            <a:extLst>
              <a:ext uri="{FF2B5EF4-FFF2-40B4-BE49-F238E27FC236}">
                <a16:creationId xmlns:a16="http://schemas.microsoft.com/office/drawing/2014/main" id="{E76CAD7B-3119-41B7-6173-03171629168F}"/>
              </a:ext>
            </a:extLst>
          </p:cNvPr>
          <p:cNvPicPr>
            <a:picLocks noChangeAspect="1"/>
          </p:cNvPicPr>
          <p:nvPr/>
        </p:nvPicPr>
        <p:blipFill rotWithShape="1">
          <a:blip r:embed="rId26">
            <a:duotone>
              <a:schemeClr val="accent2">
                <a:shade val="45000"/>
                <a:satMod val="135000"/>
              </a:schemeClr>
              <a:prstClr val="white"/>
            </a:duotone>
          </a:blip>
          <a:srcRect t="14553" b="12374"/>
          <a:stretch/>
        </p:blipFill>
        <p:spPr>
          <a:xfrm>
            <a:off x="5888410" y="5240163"/>
            <a:ext cx="757156" cy="840402"/>
          </a:xfrm>
          <a:prstGeom prst="rect">
            <a:avLst/>
          </a:prstGeom>
        </p:spPr>
      </p:pic>
      <p:pic>
        <p:nvPicPr>
          <p:cNvPr id="9" name="Picture 8" descr="Shape&#10;&#10;Description automatically generated with low confidence">
            <a:extLst>
              <a:ext uri="{FF2B5EF4-FFF2-40B4-BE49-F238E27FC236}">
                <a16:creationId xmlns:a16="http://schemas.microsoft.com/office/drawing/2014/main" id="{4023E7EA-188A-6E3C-8883-5AF70CCD0B32}"/>
              </a:ext>
            </a:extLst>
          </p:cNvPr>
          <p:cNvPicPr>
            <a:picLocks noChangeAspect="1"/>
          </p:cNvPicPr>
          <p:nvPr/>
        </p:nvPicPr>
        <p:blipFill rotWithShape="1">
          <a:blip r:embed="rId26">
            <a:duotone>
              <a:schemeClr val="bg2">
                <a:shade val="45000"/>
                <a:satMod val="135000"/>
              </a:schemeClr>
              <a:prstClr val="white"/>
            </a:duotone>
          </a:blip>
          <a:srcRect t="14553" b="12374"/>
          <a:stretch/>
        </p:blipFill>
        <p:spPr>
          <a:xfrm>
            <a:off x="5905945" y="5272648"/>
            <a:ext cx="664238" cy="737268"/>
          </a:xfrm>
          <a:prstGeom prst="rect">
            <a:avLst/>
          </a:prstGeom>
        </p:spPr>
      </p:pic>
    </p:spTree>
    <p:extLst>
      <p:ext uri="{BB962C8B-B14F-4D97-AF65-F5344CB8AC3E}">
        <p14:creationId xmlns:p14="http://schemas.microsoft.com/office/powerpoint/2010/main" val="8906463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1F2529"/>
        </a:solidFill>
        <a:effectLst/>
      </p:bgPr>
    </p:bg>
    <p:spTree>
      <p:nvGrpSpPr>
        <p:cNvPr id="1" name=""/>
        <p:cNvGrpSpPr/>
        <p:nvPr/>
      </p:nvGrpSpPr>
      <p:grpSpPr>
        <a:xfrm>
          <a:off x="0" y="0"/>
          <a:ext cx="0" cy="0"/>
          <a:chOff x="0" y="0"/>
          <a:chExt cx="0" cy="0"/>
        </a:xfrm>
      </p:grpSpPr>
      <p:grpSp>
        <p:nvGrpSpPr>
          <p:cNvPr id="81" name="Group 80">
            <a:extLst>
              <a:ext uri="{FF2B5EF4-FFF2-40B4-BE49-F238E27FC236}">
                <a16:creationId xmlns:a16="http://schemas.microsoft.com/office/drawing/2014/main" id="{F96F9434-89B4-9918-D3F6-4D50DEDA5AF9}"/>
              </a:ext>
            </a:extLst>
          </p:cNvPr>
          <p:cNvGrpSpPr/>
          <p:nvPr/>
        </p:nvGrpSpPr>
        <p:grpSpPr>
          <a:xfrm>
            <a:off x="9940909" y="195657"/>
            <a:ext cx="2084052" cy="645862"/>
            <a:chOff x="126331" y="5858041"/>
            <a:chExt cx="2084052" cy="645862"/>
          </a:xfrm>
        </p:grpSpPr>
        <p:sp>
          <p:nvSpPr>
            <p:cNvPr id="82" name="Rectangle: Rounded Corners 81">
              <a:extLst>
                <a:ext uri="{FF2B5EF4-FFF2-40B4-BE49-F238E27FC236}">
                  <a16:creationId xmlns:a16="http://schemas.microsoft.com/office/drawing/2014/main" id="{6B0A5FCE-7074-1487-8374-1C77E67C7EE4}"/>
                </a:ext>
              </a:extLst>
            </p:cNvPr>
            <p:cNvSpPr/>
            <p:nvPr/>
          </p:nvSpPr>
          <p:spPr>
            <a:xfrm>
              <a:off x="126331" y="5858041"/>
              <a:ext cx="2084052" cy="645862"/>
            </a:xfrm>
            <a:prstGeom prst="roundRect">
              <a:avLst>
                <a:gd name="adj" fmla="val 50000"/>
              </a:avLst>
            </a:prstGeom>
            <a:solidFill>
              <a:srgbClr val="1F2529"/>
            </a:solidFill>
            <a:ln>
              <a:noFill/>
            </a:ln>
            <a:effectLst>
              <a:outerShdw blurRad="63500" dist="50800" dir="2700000" algn="tl"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grpSp>
          <p:nvGrpSpPr>
            <p:cNvPr id="83" name="Group 82">
              <a:extLst>
                <a:ext uri="{FF2B5EF4-FFF2-40B4-BE49-F238E27FC236}">
                  <a16:creationId xmlns:a16="http://schemas.microsoft.com/office/drawing/2014/main" id="{9D455C2B-8614-9D86-9B35-C7DA3D8716EF}"/>
                </a:ext>
              </a:extLst>
            </p:cNvPr>
            <p:cNvGrpSpPr/>
            <p:nvPr/>
          </p:nvGrpSpPr>
          <p:grpSpPr>
            <a:xfrm>
              <a:off x="404048" y="6013115"/>
              <a:ext cx="1665368" cy="361404"/>
              <a:chOff x="529715" y="5437650"/>
              <a:chExt cx="1665368" cy="361404"/>
            </a:xfrm>
          </p:grpSpPr>
          <p:pic>
            <p:nvPicPr>
              <p:cNvPr id="84" name="Picture 83">
                <a:extLst>
                  <a:ext uri="{FF2B5EF4-FFF2-40B4-BE49-F238E27FC236}">
                    <a16:creationId xmlns:a16="http://schemas.microsoft.com/office/drawing/2014/main" id="{A6FDB106-36A7-F7C0-FE4D-5366F3B871DF}"/>
                  </a:ext>
                </a:extLst>
              </p:cNvPr>
              <p:cNvPicPr>
                <a:picLocks noChangeAspect="1"/>
              </p:cNvPicPr>
              <p:nvPr/>
            </p:nvPicPr>
            <p:blipFill>
              <a:blip r:embed="rId3"/>
              <a:stretch>
                <a:fillRect/>
              </a:stretch>
            </p:blipFill>
            <p:spPr>
              <a:xfrm>
                <a:off x="529715" y="5437650"/>
                <a:ext cx="278910" cy="361404"/>
              </a:xfrm>
              <a:prstGeom prst="rect">
                <a:avLst/>
              </a:prstGeom>
            </p:spPr>
          </p:pic>
          <p:sp>
            <p:nvSpPr>
              <p:cNvPr id="85" name="TextBox 84">
                <a:extLst>
                  <a:ext uri="{FF2B5EF4-FFF2-40B4-BE49-F238E27FC236}">
                    <a16:creationId xmlns:a16="http://schemas.microsoft.com/office/drawing/2014/main" id="{4E64C3EA-E9DE-E39C-445B-2CBB437251FA}"/>
                  </a:ext>
                </a:extLst>
              </p:cNvPr>
              <p:cNvSpPr txBox="1"/>
              <p:nvPr/>
            </p:nvSpPr>
            <p:spPr>
              <a:xfrm>
                <a:off x="773695" y="5484482"/>
                <a:ext cx="1421388" cy="276999"/>
              </a:xfrm>
              <a:prstGeom prst="rect">
                <a:avLst/>
              </a:prstGeom>
              <a:noFill/>
            </p:spPr>
            <p:txBody>
              <a:bodyPr wrap="square" rtlCol="0">
                <a:spAutoFit/>
              </a:bodyPr>
              <a:lstStyle/>
              <a:p>
                <a:r>
                  <a:rPr lang="en-US" sz="1200" dirty="0" err="1">
                    <a:latin typeface="Roboto Light" panose="02000000000000000000" pitchFamily="2" charset="0"/>
                    <a:ea typeface="Roboto Light" panose="02000000000000000000" pitchFamily="2" charset="0"/>
                  </a:rPr>
                  <a:t>Marçais</a:t>
                </a:r>
                <a:r>
                  <a:rPr lang="en-US" sz="1200" i="1" dirty="0" err="1">
                    <a:solidFill>
                      <a:srgbClr val="F2F3F4"/>
                    </a:solidFill>
                    <a:latin typeface="Roboto Light" panose="02000000000000000000" pitchFamily="2" charset="0"/>
                    <a:ea typeface="Roboto Light" panose="02000000000000000000" pitchFamily="2" charset="0"/>
                  </a:rPr>
                  <a:t>et</a:t>
                </a:r>
                <a:r>
                  <a:rPr lang="en-US" sz="1200" i="1" dirty="0">
                    <a:solidFill>
                      <a:srgbClr val="F2F3F4"/>
                    </a:solidFill>
                    <a:latin typeface="Roboto Light" panose="02000000000000000000" pitchFamily="2" charset="0"/>
                    <a:ea typeface="Roboto Light" panose="02000000000000000000" pitchFamily="2" charset="0"/>
                  </a:rPr>
                  <a:t> al. </a:t>
                </a:r>
                <a:r>
                  <a:rPr lang="en-US" sz="1200" dirty="0">
                    <a:solidFill>
                      <a:srgbClr val="F2F3F4"/>
                    </a:solidFill>
                    <a:latin typeface="Roboto Light" panose="02000000000000000000" pitchFamily="2" charset="0"/>
                    <a:ea typeface="Roboto Light" panose="02000000000000000000" pitchFamily="2" charset="0"/>
                  </a:rPr>
                  <a:t>2018</a:t>
                </a:r>
              </a:p>
            </p:txBody>
          </p:sp>
        </p:grpSp>
      </p:grpSp>
      <p:pic>
        <p:nvPicPr>
          <p:cNvPr id="7" name="Picture 6" descr="Table&#10;&#10;Description automatically generated with low confidence">
            <a:extLst>
              <a:ext uri="{FF2B5EF4-FFF2-40B4-BE49-F238E27FC236}">
                <a16:creationId xmlns:a16="http://schemas.microsoft.com/office/drawing/2014/main" id="{A7185E7E-35A8-42A0-B21A-EB40B67F3FE4}"/>
              </a:ext>
            </a:extLst>
          </p:cNvPr>
          <p:cNvPicPr>
            <a:picLocks noChangeAspect="1"/>
          </p:cNvPicPr>
          <p:nvPr/>
        </p:nvPicPr>
        <p:blipFill rotWithShape="1">
          <a:blip r:embed="rId4"/>
          <a:srcRect t="5335"/>
          <a:stretch/>
        </p:blipFill>
        <p:spPr>
          <a:xfrm>
            <a:off x="612479" y="992385"/>
            <a:ext cx="10507646" cy="5595183"/>
          </a:xfrm>
          <a:prstGeom prst="roundRect">
            <a:avLst>
              <a:gd name="adj" fmla="val 3889"/>
            </a:avLst>
          </a:prstGeom>
        </p:spPr>
      </p:pic>
      <p:pic>
        <p:nvPicPr>
          <p:cNvPr id="13" name="Picture Placeholder 5">
            <a:extLst>
              <a:ext uri="{FF2B5EF4-FFF2-40B4-BE49-F238E27FC236}">
                <a16:creationId xmlns:a16="http://schemas.microsoft.com/office/drawing/2014/main" id="{8B377EC0-479B-449F-B4AC-86BFFCD35AD0}"/>
              </a:ext>
            </a:extLst>
          </p:cNvPr>
          <p:cNvPicPr>
            <a:picLocks noChangeAspect="1"/>
          </p:cNvPicPr>
          <p:nvPr/>
        </p:nvPicPr>
        <p:blipFill rotWithShape="1">
          <a:blip r:embed="rId5"/>
          <a:srcRect t="730" b="730"/>
          <a:stretch/>
        </p:blipFill>
        <p:spPr>
          <a:xfrm>
            <a:off x="11173495" y="3960785"/>
            <a:ext cx="684544" cy="312592"/>
          </a:xfrm>
          <a:prstGeom prst="rect">
            <a:avLst/>
          </a:prstGeom>
        </p:spPr>
      </p:pic>
      <p:pic>
        <p:nvPicPr>
          <p:cNvPr id="14" name="Picture 13">
            <a:extLst>
              <a:ext uri="{FF2B5EF4-FFF2-40B4-BE49-F238E27FC236}">
                <a16:creationId xmlns:a16="http://schemas.microsoft.com/office/drawing/2014/main" id="{6A513C81-48BD-4167-973E-6343C6DBA00A}"/>
              </a:ext>
            </a:extLst>
          </p:cNvPr>
          <p:cNvPicPr>
            <a:picLocks noChangeAspect="1"/>
          </p:cNvPicPr>
          <p:nvPr/>
        </p:nvPicPr>
        <p:blipFill>
          <a:blip r:embed="rId6"/>
          <a:stretch>
            <a:fillRect/>
          </a:stretch>
        </p:blipFill>
        <p:spPr>
          <a:xfrm>
            <a:off x="11173495" y="2683694"/>
            <a:ext cx="722586" cy="272260"/>
          </a:xfrm>
          <a:prstGeom prst="rect">
            <a:avLst/>
          </a:prstGeom>
        </p:spPr>
      </p:pic>
      <p:pic>
        <p:nvPicPr>
          <p:cNvPr id="16" name="Graphic 15">
            <a:extLst>
              <a:ext uri="{FF2B5EF4-FFF2-40B4-BE49-F238E27FC236}">
                <a16:creationId xmlns:a16="http://schemas.microsoft.com/office/drawing/2014/main" id="{59AF0380-CD2D-4409-BBFB-7FF70E6A425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73495" y="3356762"/>
            <a:ext cx="698046" cy="264178"/>
          </a:xfrm>
          <a:prstGeom prst="rect">
            <a:avLst/>
          </a:prstGeom>
        </p:spPr>
      </p:pic>
      <p:pic>
        <p:nvPicPr>
          <p:cNvPr id="17" name="Graphic 16">
            <a:extLst>
              <a:ext uri="{FF2B5EF4-FFF2-40B4-BE49-F238E27FC236}">
                <a16:creationId xmlns:a16="http://schemas.microsoft.com/office/drawing/2014/main" id="{E390625F-2EF1-47A3-A299-7D705E3697B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1431965">
            <a:off x="11180614" y="4630640"/>
            <a:ext cx="729018" cy="309186"/>
          </a:xfrm>
          <a:prstGeom prst="rect">
            <a:avLst/>
          </a:prstGeom>
        </p:spPr>
      </p:pic>
      <p:pic>
        <p:nvPicPr>
          <p:cNvPr id="18" name="Graphic 17">
            <a:extLst>
              <a:ext uri="{FF2B5EF4-FFF2-40B4-BE49-F238E27FC236}">
                <a16:creationId xmlns:a16="http://schemas.microsoft.com/office/drawing/2014/main" id="{6A3CD4DA-AB4B-4BE3-B456-22BB01B7D77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173495" y="2009331"/>
            <a:ext cx="684334" cy="299682"/>
          </a:xfrm>
          <a:prstGeom prst="rect">
            <a:avLst/>
          </a:prstGeom>
        </p:spPr>
      </p:pic>
      <p:pic>
        <p:nvPicPr>
          <p:cNvPr id="19" name="Graphic 18">
            <a:extLst>
              <a:ext uri="{FF2B5EF4-FFF2-40B4-BE49-F238E27FC236}">
                <a16:creationId xmlns:a16="http://schemas.microsoft.com/office/drawing/2014/main" id="{0A66AFAA-A392-4B8B-87AE-84C3639CA4D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11173495" y="1371191"/>
            <a:ext cx="744824" cy="289586"/>
          </a:xfrm>
          <a:prstGeom prst="rect">
            <a:avLst/>
          </a:prstGeom>
        </p:spPr>
      </p:pic>
      <p:pic>
        <p:nvPicPr>
          <p:cNvPr id="20" name="Content Placeholder 7">
            <a:extLst>
              <a:ext uri="{FF2B5EF4-FFF2-40B4-BE49-F238E27FC236}">
                <a16:creationId xmlns:a16="http://schemas.microsoft.com/office/drawing/2014/main" id="{09F3223C-0629-4166-A6BF-1CE09AFFA775}"/>
              </a:ext>
            </a:extLst>
          </p:cNvPr>
          <p:cNvPicPr>
            <a:picLocks noChangeAspect="1"/>
          </p:cNvPicPr>
          <p:nvPr/>
        </p:nvPicPr>
        <p:blipFill>
          <a:blip r:embed="rId15"/>
          <a:stretch>
            <a:fillRect/>
          </a:stretch>
        </p:blipFill>
        <p:spPr>
          <a:xfrm>
            <a:off x="11173495" y="5236126"/>
            <a:ext cx="729022" cy="354424"/>
          </a:xfrm>
          <a:prstGeom prst="rect">
            <a:avLst/>
          </a:prstGeom>
        </p:spPr>
      </p:pic>
      <p:pic>
        <p:nvPicPr>
          <p:cNvPr id="4" name="Graphic 3">
            <a:extLst>
              <a:ext uri="{FF2B5EF4-FFF2-40B4-BE49-F238E27FC236}">
                <a16:creationId xmlns:a16="http://schemas.microsoft.com/office/drawing/2014/main" id="{AE28380E-F543-49A1-B11C-C8ECD814D3A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173495" y="5912975"/>
            <a:ext cx="684334" cy="307088"/>
          </a:xfrm>
          <a:prstGeom prst="rect">
            <a:avLst/>
          </a:prstGeom>
        </p:spPr>
      </p:pic>
      <p:grpSp>
        <p:nvGrpSpPr>
          <p:cNvPr id="80" name="Group 79">
            <a:extLst>
              <a:ext uri="{FF2B5EF4-FFF2-40B4-BE49-F238E27FC236}">
                <a16:creationId xmlns:a16="http://schemas.microsoft.com/office/drawing/2014/main" id="{7877FE22-16A1-4651-B48F-C0533540419E}"/>
              </a:ext>
            </a:extLst>
          </p:cNvPr>
          <p:cNvGrpSpPr/>
          <p:nvPr/>
        </p:nvGrpSpPr>
        <p:grpSpPr>
          <a:xfrm>
            <a:off x="2261234" y="1284930"/>
            <a:ext cx="7157086" cy="5075984"/>
            <a:chOff x="2261234" y="1037280"/>
            <a:chExt cx="7157086" cy="5075984"/>
          </a:xfrm>
        </p:grpSpPr>
        <p:sp>
          <p:nvSpPr>
            <p:cNvPr id="79" name="Rectangle: Rounded Corners 78">
              <a:extLst>
                <a:ext uri="{FF2B5EF4-FFF2-40B4-BE49-F238E27FC236}">
                  <a16:creationId xmlns:a16="http://schemas.microsoft.com/office/drawing/2014/main" id="{9BA81B0B-65BB-480C-B57C-6B6AD0C6CA89}"/>
                </a:ext>
              </a:extLst>
            </p:cNvPr>
            <p:cNvSpPr/>
            <p:nvPr/>
          </p:nvSpPr>
          <p:spPr>
            <a:xfrm>
              <a:off x="6409426" y="1037281"/>
              <a:ext cx="284672" cy="507022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97" name="Rectangle: Rounded Corners 96">
              <a:extLst>
                <a:ext uri="{FF2B5EF4-FFF2-40B4-BE49-F238E27FC236}">
                  <a16:creationId xmlns:a16="http://schemas.microsoft.com/office/drawing/2014/main" id="{49BD9985-B291-4B70-A5D5-7D724FC9BB60}"/>
                </a:ext>
              </a:extLst>
            </p:cNvPr>
            <p:cNvSpPr/>
            <p:nvPr/>
          </p:nvSpPr>
          <p:spPr>
            <a:xfrm>
              <a:off x="9201497" y="1043039"/>
              <a:ext cx="216823" cy="507022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21" name="Rectangle: Rounded Corners 20">
              <a:extLst>
                <a:ext uri="{FF2B5EF4-FFF2-40B4-BE49-F238E27FC236}">
                  <a16:creationId xmlns:a16="http://schemas.microsoft.com/office/drawing/2014/main" id="{740FA2CD-F60A-4982-B32C-A29A4796E228}"/>
                </a:ext>
              </a:extLst>
            </p:cNvPr>
            <p:cNvSpPr/>
            <p:nvPr/>
          </p:nvSpPr>
          <p:spPr>
            <a:xfrm>
              <a:off x="4524374" y="1037281"/>
              <a:ext cx="149225" cy="507022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22" name="Rectangle: Rounded Corners 21">
              <a:extLst>
                <a:ext uri="{FF2B5EF4-FFF2-40B4-BE49-F238E27FC236}">
                  <a16:creationId xmlns:a16="http://schemas.microsoft.com/office/drawing/2014/main" id="{DBF9E957-E89C-4093-A36A-8DC3760C3E4D}"/>
                </a:ext>
              </a:extLst>
            </p:cNvPr>
            <p:cNvSpPr/>
            <p:nvPr/>
          </p:nvSpPr>
          <p:spPr>
            <a:xfrm>
              <a:off x="2261234" y="1040456"/>
              <a:ext cx="149225" cy="507022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23" name="Rectangle: Rounded Corners 22">
              <a:extLst>
                <a:ext uri="{FF2B5EF4-FFF2-40B4-BE49-F238E27FC236}">
                  <a16:creationId xmlns:a16="http://schemas.microsoft.com/office/drawing/2014/main" id="{076F8367-666A-4BBD-B4C8-3D360C05E327}"/>
                </a:ext>
              </a:extLst>
            </p:cNvPr>
            <p:cNvSpPr/>
            <p:nvPr/>
          </p:nvSpPr>
          <p:spPr>
            <a:xfrm>
              <a:off x="8037607" y="1037280"/>
              <a:ext cx="216823" cy="5070225"/>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grpSp>
      <p:sp>
        <p:nvSpPr>
          <p:cNvPr id="100" name="Rectangle: Rounded Corners 99">
            <a:extLst>
              <a:ext uri="{FF2B5EF4-FFF2-40B4-BE49-F238E27FC236}">
                <a16:creationId xmlns:a16="http://schemas.microsoft.com/office/drawing/2014/main" id="{FD37DAD7-5F3E-4868-AE96-876AF021FF61}"/>
              </a:ext>
            </a:extLst>
          </p:cNvPr>
          <p:cNvSpPr/>
          <p:nvPr/>
        </p:nvSpPr>
        <p:spPr>
          <a:xfrm>
            <a:off x="905164" y="5788574"/>
            <a:ext cx="11011588" cy="629728"/>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28" name="Rectangle: Rounded Corners 27">
            <a:extLst>
              <a:ext uri="{FF2B5EF4-FFF2-40B4-BE49-F238E27FC236}">
                <a16:creationId xmlns:a16="http://schemas.microsoft.com/office/drawing/2014/main" id="{786E7C87-8848-BB03-E9B4-127DD2ACA38D}"/>
              </a:ext>
            </a:extLst>
          </p:cNvPr>
          <p:cNvSpPr/>
          <p:nvPr/>
        </p:nvSpPr>
        <p:spPr>
          <a:xfrm>
            <a:off x="388180" y="203724"/>
            <a:ext cx="3661236" cy="629728"/>
          </a:xfrm>
          <a:prstGeom prst="roundRect">
            <a:avLst>
              <a:gd name="adj" fmla="val 50000"/>
            </a:avLst>
          </a:prstGeom>
          <a:solidFill>
            <a:srgbClr val="36404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29" name="Title 1">
            <a:extLst>
              <a:ext uri="{FF2B5EF4-FFF2-40B4-BE49-F238E27FC236}">
                <a16:creationId xmlns:a16="http://schemas.microsoft.com/office/drawing/2014/main" id="{D20F25BE-FF2E-F824-015C-3045354E04EA}"/>
              </a:ext>
            </a:extLst>
          </p:cNvPr>
          <p:cNvSpPr txBox="1">
            <a:spLocks/>
          </p:cNvSpPr>
          <p:nvPr/>
        </p:nvSpPr>
        <p:spPr>
          <a:xfrm>
            <a:off x="612479" y="270432"/>
            <a:ext cx="3171902" cy="530132"/>
          </a:xfrm>
          <a:prstGeom prst="rect">
            <a:avLst/>
          </a:prstGeom>
        </p:spPr>
        <p:txBody>
          <a:bodyPr>
            <a:normAutofit fontScale="92500" lnSpcReduction="10000"/>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1800" dirty="0">
                <a:latin typeface="Roboto Light" panose="02000000000000000000" pitchFamily="2" charset="0"/>
                <a:ea typeface="Roboto Light" panose="02000000000000000000" pitchFamily="2" charset="0"/>
              </a:rPr>
              <a:t>Sequence divergence vs Southern bluefin tuna</a:t>
            </a:r>
          </a:p>
        </p:txBody>
      </p:sp>
      <p:pic>
        <p:nvPicPr>
          <p:cNvPr id="6" name="Picture 5">
            <a:extLst>
              <a:ext uri="{FF2B5EF4-FFF2-40B4-BE49-F238E27FC236}">
                <a16:creationId xmlns:a16="http://schemas.microsoft.com/office/drawing/2014/main" id="{E8E7868B-A30F-3BDD-035E-919E752AD650}"/>
              </a:ext>
            </a:extLst>
          </p:cNvPr>
          <p:cNvPicPr>
            <a:picLocks noChangeAspect="1"/>
          </p:cNvPicPr>
          <p:nvPr/>
        </p:nvPicPr>
        <p:blipFill>
          <a:blip r:embed="rId18">
            <a:extLst>
              <a:ext uri="{BEBA8EAE-BF5A-486C-A8C5-ECC9F3942E4B}">
                <a14:imgProps xmlns:a14="http://schemas.microsoft.com/office/drawing/2010/main">
                  <a14:imgLayer r:embed="rId19">
                    <a14:imgEffect>
                      <a14:artisticBlur radius="20"/>
                    </a14:imgEffect>
                  </a14:imgLayer>
                </a14:imgProps>
              </a:ext>
            </a:extLst>
          </a:blip>
          <a:stretch>
            <a:fillRect/>
          </a:stretch>
        </p:blipFill>
        <p:spPr>
          <a:xfrm>
            <a:off x="10286" y="428"/>
            <a:ext cx="12171428" cy="6857143"/>
          </a:xfrm>
          <a:prstGeom prst="rect">
            <a:avLst/>
          </a:prstGeom>
        </p:spPr>
      </p:pic>
      <p:sp>
        <p:nvSpPr>
          <p:cNvPr id="30" name="Rectangle 29">
            <a:extLst>
              <a:ext uri="{FF2B5EF4-FFF2-40B4-BE49-F238E27FC236}">
                <a16:creationId xmlns:a16="http://schemas.microsoft.com/office/drawing/2014/main" id="{0D1428E7-D244-3F4D-EFE5-3E966FB57CE6}"/>
              </a:ext>
            </a:extLst>
          </p:cNvPr>
          <p:cNvSpPr/>
          <p:nvPr/>
        </p:nvSpPr>
        <p:spPr>
          <a:xfrm>
            <a:off x="340518" y="66674"/>
            <a:ext cx="11812163" cy="6724650"/>
          </a:xfrm>
          <a:prstGeom prst="rect">
            <a:avLst/>
          </a:prstGeom>
          <a:solidFill>
            <a:srgbClr val="1F252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pic>
        <p:nvPicPr>
          <p:cNvPr id="31" name="Picture 30" descr="Table&#10;&#10;Description automatically generated with medium confidence">
            <a:extLst>
              <a:ext uri="{FF2B5EF4-FFF2-40B4-BE49-F238E27FC236}">
                <a16:creationId xmlns:a16="http://schemas.microsoft.com/office/drawing/2014/main" id="{6C709438-46AD-24EE-B909-CF8B53CFA4F7}"/>
              </a:ext>
            </a:extLst>
          </p:cNvPr>
          <p:cNvPicPr>
            <a:picLocks noChangeAspect="1"/>
          </p:cNvPicPr>
          <p:nvPr/>
        </p:nvPicPr>
        <p:blipFill rotWithShape="1">
          <a:blip r:embed="rId20"/>
          <a:srcRect t="9156" r="8399"/>
          <a:stretch/>
        </p:blipFill>
        <p:spPr>
          <a:xfrm>
            <a:off x="1073076" y="3466726"/>
            <a:ext cx="10045848" cy="2610963"/>
          </a:xfrm>
          <a:prstGeom prst="roundRect">
            <a:avLst>
              <a:gd name="adj" fmla="val 6062"/>
            </a:avLst>
          </a:prstGeom>
          <a:effectLst>
            <a:outerShdw blurRad="50800" dist="38100" dir="2700000" algn="tl" rotWithShape="0">
              <a:prstClr val="black">
                <a:alpha val="40000"/>
              </a:prstClr>
            </a:outerShdw>
          </a:effectLst>
        </p:spPr>
      </p:pic>
      <p:sp>
        <p:nvSpPr>
          <p:cNvPr id="73" name="Rectangle: Rounded Corners 72">
            <a:extLst>
              <a:ext uri="{FF2B5EF4-FFF2-40B4-BE49-F238E27FC236}">
                <a16:creationId xmlns:a16="http://schemas.microsoft.com/office/drawing/2014/main" id="{2A9851A9-A6D9-D28D-A3D9-79E9DF76C922}"/>
              </a:ext>
            </a:extLst>
          </p:cNvPr>
          <p:cNvSpPr/>
          <p:nvPr/>
        </p:nvSpPr>
        <p:spPr>
          <a:xfrm>
            <a:off x="393192" y="201168"/>
            <a:ext cx="3661236" cy="629728"/>
          </a:xfrm>
          <a:prstGeom prst="roundRect">
            <a:avLst>
              <a:gd name="adj" fmla="val 50000"/>
            </a:avLst>
          </a:prstGeom>
          <a:solidFill>
            <a:srgbClr val="36404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74" name="Title 1">
            <a:extLst>
              <a:ext uri="{FF2B5EF4-FFF2-40B4-BE49-F238E27FC236}">
                <a16:creationId xmlns:a16="http://schemas.microsoft.com/office/drawing/2014/main" id="{7EEAAA7F-16D8-CCE1-D1D0-00ED6F04BA9C}"/>
              </a:ext>
            </a:extLst>
          </p:cNvPr>
          <p:cNvSpPr txBox="1">
            <a:spLocks/>
          </p:cNvSpPr>
          <p:nvPr/>
        </p:nvSpPr>
        <p:spPr>
          <a:xfrm>
            <a:off x="612648" y="274320"/>
            <a:ext cx="3171902" cy="530132"/>
          </a:xfrm>
          <a:prstGeom prst="rect">
            <a:avLst/>
          </a:prstGeom>
        </p:spPr>
        <p:txBody>
          <a:bodyPr>
            <a:normAutofit fontScale="92500" lnSpcReduction="10000"/>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sz="1800" dirty="0">
                <a:latin typeface="Roboto Light" panose="02000000000000000000" pitchFamily="2" charset="0"/>
                <a:ea typeface="Roboto Light" panose="02000000000000000000" pitchFamily="2" charset="0"/>
              </a:rPr>
              <a:t>Sequence divergence between Yellowfin and Blackfin tuna</a:t>
            </a:r>
          </a:p>
        </p:txBody>
      </p:sp>
      <p:grpSp>
        <p:nvGrpSpPr>
          <p:cNvPr id="75" name="Group 74">
            <a:extLst>
              <a:ext uri="{FF2B5EF4-FFF2-40B4-BE49-F238E27FC236}">
                <a16:creationId xmlns:a16="http://schemas.microsoft.com/office/drawing/2014/main" id="{2EC4298B-7F4E-FCC9-E15B-519D1A08FF4D}"/>
              </a:ext>
            </a:extLst>
          </p:cNvPr>
          <p:cNvGrpSpPr/>
          <p:nvPr/>
        </p:nvGrpSpPr>
        <p:grpSpPr>
          <a:xfrm>
            <a:off x="4598388" y="1209285"/>
            <a:ext cx="2995224" cy="1746669"/>
            <a:chOff x="3231925" y="1648184"/>
            <a:chExt cx="5660857" cy="3301137"/>
          </a:xfrm>
          <a:effectLst>
            <a:outerShdw blurRad="50800" dist="38100" dir="2700000" algn="tl" rotWithShape="0">
              <a:prstClr val="black">
                <a:alpha val="40000"/>
              </a:prstClr>
            </a:outerShdw>
          </a:effectLst>
        </p:grpSpPr>
        <p:pic>
          <p:nvPicPr>
            <p:cNvPr id="76" name="Picture 75">
              <a:extLst>
                <a:ext uri="{FF2B5EF4-FFF2-40B4-BE49-F238E27FC236}">
                  <a16:creationId xmlns:a16="http://schemas.microsoft.com/office/drawing/2014/main" id="{A1395F4E-320A-68AA-A5D6-BA1548FC2C55}"/>
                </a:ext>
              </a:extLst>
            </p:cNvPr>
            <p:cNvPicPr>
              <a:picLocks noChangeAspect="1"/>
            </p:cNvPicPr>
            <p:nvPr/>
          </p:nvPicPr>
          <p:blipFill>
            <a:blip r:embed="rId21"/>
            <a:stretch>
              <a:fillRect/>
            </a:stretch>
          </p:blipFill>
          <p:spPr>
            <a:xfrm>
              <a:off x="3299217" y="1908678"/>
              <a:ext cx="5593565" cy="3040643"/>
            </a:xfrm>
            <a:prstGeom prst="roundRect">
              <a:avLst>
                <a:gd name="adj" fmla="val 7588"/>
              </a:avLst>
            </a:prstGeom>
          </p:spPr>
        </p:pic>
        <p:sp>
          <p:nvSpPr>
            <p:cNvPr id="77" name="Arc 76">
              <a:extLst>
                <a:ext uri="{FF2B5EF4-FFF2-40B4-BE49-F238E27FC236}">
                  <a16:creationId xmlns:a16="http://schemas.microsoft.com/office/drawing/2014/main" id="{45EF7D4F-93B4-03F8-7DD5-708BDC36B7A8}"/>
                </a:ext>
              </a:extLst>
            </p:cNvPr>
            <p:cNvSpPr/>
            <p:nvPr/>
          </p:nvSpPr>
          <p:spPr>
            <a:xfrm rot="6357359">
              <a:off x="3301507" y="1763119"/>
              <a:ext cx="2067984" cy="2207147"/>
            </a:xfrm>
            <a:prstGeom prst="arc">
              <a:avLst/>
            </a:prstGeom>
            <a:ln w="57150" cap="rnd">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78" name="Arc 77">
              <a:extLst>
                <a:ext uri="{FF2B5EF4-FFF2-40B4-BE49-F238E27FC236}">
                  <a16:creationId xmlns:a16="http://schemas.microsoft.com/office/drawing/2014/main" id="{72A7614F-B0DA-76B8-A267-D8921605821E}"/>
                </a:ext>
              </a:extLst>
            </p:cNvPr>
            <p:cNvSpPr/>
            <p:nvPr/>
          </p:nvSpPr>
          <p:spPr>
            <a:xfrm rot="8025679">
              <a:off x="6399963" y="1578601"/>
              <a:ext cx="2067982" cy="2207148"/>
            </a:xfrm>
            <a:prstGeom prst="arc">
              <a:avLst/>
            </a:prstGeom>
            <a:ln w="57150" cap="rnd">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Roboto Light" panose="02000000000000000000" pitchFamily="2" charset="0"/>
                <a:ea typeface="Roboto Light" panose="02000000000000000000" pitchFamily="2" charset="0"/>
              </a:endParaRPr>
            </a:p>
          </p:txBody>
        </p:sp>
      </p:grpSp>
      <p:grpSp>
        <p:nvGrpSpPr>
          <p:cNvPr id="10" name="Group 9">
            <a:extLst>
              <a:ext uri="{FF2B5EF4-FFF2-40B4-BE49-F238E27FC236}">
                <a16:creationId xmlns:a16="http://schemas.microsoft.com/office/drawing/2014/main" id="{4E67832A-AAA4-9D34-72A6-54612AE7FEC8}"/>
              </a:ext>
            </a:extLst>
          </p:cNvPr>
          <p:cNvGrpSpPr/>
          <p:nvPr/>
        </p:nvGrpSpPr>
        <p:grpSpPr>
          <a:xfrm>
            <a:off x="4866871" y="875459"/>
            <a:ext cx="2524472" cy="2543375"/>
            <a:chOff x="4866871" y="875459"/>
            <a:chExt cx="2524472" cy="2543375"/>
          </a:xfrm>
        </p:grpSpPr>
        <p:grpSp>
          <p:nvGrpSpPr>
            <p:cNvPr id="5" name="Group 4">
              <a:extLst>
                <a:ext uri="{FF2B5EF4-FFF2-40B4-BE49-F238E27FC236}">
                  <a16:creationId xmlns:a16="http://schemas.microsoft.com/office/drawing/2014/main" id="{F89FFEF3-BF4C-7F79-4BBF-3B7DC54F69C9}"/>
                </a:ext>
              </a:extLst>
            </p:cNvPr>
            <p:cNvGrpSpPr/>
            <p:nvPr/>
          </p:nvGrpSpPr>
          <p:grpSpPr>
            <a:xfrm>
              <a:off x="4866871" y="875459"/>
              <a:ext cx="2422620" cy="1414539"/>
              <a:chOff x="5099578" y="2149719"/>
              <a:chExt cx="2422620" cy="1414539"/>
            </a:xfrm>
          </p:grpSpPr>
          <p:sp>
            <p:nvSpPr>
              <p:cNvPr id="67" name="Freeform: Shape 66">
                <a:extLst>
                  <a:ext uri="{FF2B5EF4-FFF2-40B4-BE49-F238E27FC236}">
                    <a16:creationId xmlns:a16="http://schemas.microsoft.com/office/drawing/2014/main" id="{0F7AECBC-3945-14D7-617A-B61B3A29917E}"/>
                  </a:ext>
                </a:extLst>
              </p:cNvPr>
              <p:cNvSpPr/>
              <p:nvPr/>
            </p:nvSpPr>
            <p:spPr>
              <a:xfrm rot="15684413">
                <a:off x="6672575" y="2630169"/>
                <a:ext cx="1144192" cy="555054"/>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1081347 w 1081347"/>
                  <a:gd name="connsiteY0" fmla="*/ 15412 h 352942"/>
                  <a:gd name="connsiteX1" fmla="*/ 20 w 1081347"/>
                  <a:gd name="connsiteY1" fmla="*/ 352942 h 352942"/>
                  <a:gd name="connsiteX0" fmla="*/ 1081327 w 1081327"/>
                  <a:gd name="connsiteY0" fmla="*/ 10907 h 348437"/>
                  <a:gd name="connsiteX1" fmla="*/ 0 w 1081327"/>
                  <a:gd name="connsiteY1" fmla="*/ 348437 h 348437"/>
                  <a:gd name="connsiteX0" fmla="*/ 3695462 w 3695462"/>
                  <a:gd name="connsiteY0" fmla="*/ 8000 h 458559"/>
                  <a:gd name="connsiteX1" fmla="*/ 0 w 3695462"/>
                  <a:gd name="connsiteY1" fmla="*/ 458559 h 458559"/>
                  <a:gd name="connsiteX0" fmla="*/ 3695462 w 3695462"/>
                  <a:gd name="connsiteY0" fmla="*/ 12829 h 463388"/>
                  <a:gd name="connsiteX1" fmla="*/ 0 w 3695462"/>
                  <a:gd name="connsiteY1" fmla="*/ 463388 h 463388"/>
                  <a:gd name="connsiteX0" fmla="*/ 1661189 w 1661189"/>
                  <a:gd name="connsiteY0" fmla="*/ 422402 h 422402"/>
                  <a:gd name="connsiteX1" fmla="*/ 0 w 1661189"/>
                  <a:gd name="connsiteY1" fmla="*/ 94528 h 422402"/>
                  <a:gd name="connsiteX0" fmla="*/ 1661189 w 1661189"/>
                  <a:gd name="connsiteY0" fmla="*/ 327874 h 526228"/>
                  <a:gd name="connsiteX1" fmla="*/ 0 w 1661189"/>
                  <a:gd name="connsiteY1" fmla="*/ 0 h 526228"/>
                  <a:gd name="connsiteX0" fmla="*/ 1661189 w 1661189"/>
                  <a:gd name="connsiteY0" fmla="*/ 327874 h 693593"/>
                  <a:gd name="connsiteX1" fmla="*/ 0 w 1661189"/>
                  <a:gd name="connsiteY1" fmla="*/ 0 h 693593"/>
                  <a:gd name="connsiteX0" fmla="*/ 1117240 w 1117240"/>
                  <a:gd name="connsiteY0" fmla="*/ 100423 h 588507"/>
                  <a:gd name="connsiteX1" fmla="*/ 0 w 1117240"/>
                  <a:gd name="connsiteY1" fmla="*/ 0 h 588507"/>
                  <a:gd name="connsiteX0" fmla="*/ 1117240 w 1117240"/>
                  <a:gd name="connsiteY0" fmla="*/ 100423 h 542650"/>
                  <a:gd name="connsiteX1" fmla="*/ 0 w 1117240"/>
                  <a:gd name="connsiteY1" fmla="*/ 0 h 542650"/>
                  <a:gd name="connsiteX0" fmla="*/ 1117240 w 1117240"/>
                  <a:gd name="connsiteY0" fmla="*/ 100423 h 357572"/>
                  <a:gd name="connsiteX1" fmla="*/ 0 w 1117240"/>
                  <a:gd name="connsiteY1" fmla="*/ 0 h 357572"/>
                  <a:gd name="connsiteX0" fmla="*/ 1117240 w 1117240"/>
                  <a:gd name="connsiteY0" fmla="*/ 100423 h 383141"/>
                  <a:gd name="connsiteX1" fmla="*/ 0 w 1117240"/>
                  <a:gd name="connsiteY1" fmla="*/ 0 h 383141"/>
                  <a:gd name="connsiteX0" fmla="*/ 1117240 w 1117240"/>
                  <a:gd name="connsiteY0" fmla="*/ 100423 h 206057"/>
                  <a:gd name="connsiteX1" fmla="*/ 0 w 1117240"/>
                  <a:gd name="connsiteY1" fmla="*/ 0 h 206057"/>
                  <a:gd name="connsiteX0" fmla="*/ 1191598 w 1191598"/>
                  <a:gd name="connsiteY0" fmla="*/ 107104 h 211413"/>
                  <a:gd name="connsiteX1" fmla="*/ 0 w 1191598"/>
                  <a:gd name="connsiteY1" fmla="*/ 0 h 211413"/>
                  <a:gd name="connsiteX0" fmla="*/ 1191598 w 1191598"/>
                  <a:gd name="connsiteY0" fmla="*/ 107104 h 453092"/>
                  <a:gd name="connsiteX1" fmla="*/ 0 w 1191598"/>
                  <a:gd name="connsiteY1" fmla="*/ 0 h 453092"/>
                  <a:gd name="connsiteX0" fmla="*/ 1160835 w 1160835"/>
                  <a:gd name="connsiteY0" fmla="*/ 156915 h 491570"/>
                  <a:gd name="connsiteX1" fmla="*/ 0 w 1160835"/>
                  <a:gd name="connsiteY1" fmla="*/ 0 h 491570"/>
                  <a:gd name="connsiteX0" fmla="*/ 1160835 w 1160835"/>
                  <a:gd name="connsiteY0" fmla="*/ 156915 h 509644"/>
                  <a:gd name="connsiteX1" fmla="*/ 0 w 1160835"/>
                  <a:gd name="connsiteY1" fmla="*/ 0 h 509644"/>
                  <a:gd name="connsiteX0" fmla="*/ 1144192 w 1144192"/>
                  <a:gd name="connsiteY0" fmla="*/ 216052 h 555054"/>
                  <a:gd name="connsiteX1" fmla="*/ 0 w 1144192"/>
                  <a:gd name="connsiteY1" fmla="*/ 0 h 555054"/>
                </a:gdLst>
                <a:ahLst/>
                <a:cxnLst>
                  <a:cxn ang="0">
                    <a:pos x="connsiteX0" y="connsiteY0"/>
                  </a:cxn>
                  <a:cxn ang="0">
                    <a:pos x="connsiteX1" y="connsiteY1"/>
                  </a:cxn>
                </a:cxnLst>
                <a:rect l="l" t="t" r="r" b="b"/>
                <a:pathLst>
                  <a:path w="1144192" h="555054">
                    <a:moveTo>
                      <a:pt x="1144192" y="216052"/>
                    </a:moveTo>
                    <a:cubicBezTo>
                      <a:pt x="702818" y="1031962"/>
                      <a:pt x="543757" y="136260"/>
                      <a:pt x="0" y="0"/>
                    </a:cubicBezTo>
                  </a:path>
                </a:pathLst>
              </a:custGeom>
              <a:noFill/>
              <a:ln w="28575" cap="rnd">
                <a:solidFill>
                  <a:srgbClr val="C00000"/>
                </a:solidFill>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Roboto Light" panose="02000000000000000000" pitchFamily="2" charset="0"/>
                  <a:ea typeface="Roboto Light" panose="02000000000000000000" pitchFamily="2" charset="0"/>
                </a:endParaRPr>
              </a:p>
            </p:txBody>
          </p:sp>
          <p:sp>
            <p:nvSpPr>
              <p:cNvPr id="68" name="Freeform: Shape 67">
                <a:extLst>
                  <a:ext uri="{FF2B5EF4-FFF2-40B4-BE49-F238E27FC236}">
                    <a16:creationId xmlns:a16="http://schemas.microsoft.com/office/drawing/2014/main" id="{EAAC73BE-C849-5DA2-59DA-8CF76743813E}"/>
                  </a:ext>
                </a:extLst>
              </p:cNvPr>
              <p:cNvSpPr/>
              <p:nvPr/>
            </p:nvSpPr>
            <p:spPr>
              <a:xfrm rot="6737576" flipH="1">
                <a:off x="4774370" y="2618670"/>
                <a:ext cx="1270796" cy="620379"/>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1081347 w 1081347"/>
                  <a:gd name="connsiteY0" fmla="*/ 15412 h 352942"/>
                  <a:gd name="connsiteX1" fmla="*/ 20 w 1081347"/>
                  <a:gd name="connsiteY1" fmla="*/ 352942 h 352942"/>
                  <a:gd name="connsiteX0" fmla="*/ 1081327 w 1081327"/>
                  <a:gd name="connsiteY0" fmla="*/ 10907 h 348437"/>
                  <a:gd name="connsiteX1" fmla="*/ 0 w 1081327"/>
                  <a:gd name="connsiteY1" fmla="*/ 348437 h 348437"/>
                  <a:gd name="connsiteX0" fmla="*/ 3695462 w 3695462"/>
                  <a:gd name="connsiteY0" fmla="*/ 8000 h 458559"/>
                  <a:gd name="connsiteX1" fmla="*/ 0 w 3695462"/>
                  <a:gd name="connsiteY1" fmla="*/ 458559 h 458559"/>
                  <a:gd name="connsiteX0" fmla="*/ 3695462 w 3695462"/>
                  <a:gd name="connsiteY0" fmla="*/ 12829 h 463388"/>
                  <a:gd name="connsiteX1" fmla="*/ 0 w 3695462"/>
                  <a:gd name="connsiteY1" fmla="*/ 463388 h 463388"/>
                  <a:gd name="connsiteX0" fmla="*/ 1661189 w 1661189"/>
                  <a:gd name="connsiteY0" fmla="*/ 422402 h 422402"/>
                  <a:gd name="connsiteX1" fmla="*/ 0 w 1661189"/>
                  <a:gd name="connsiteY1" fmla="*/ 94528 h 422402"/>
                  <a:gd name="connsiteX0" fmla="*/ 1661189 w 1661189"/>
                  <a:gd name="connsiteY0" fmla="*/ 327874 h 526228"/>
                  <a:gd name="connsiteX1" fmla="*/ 0 w 1661189"/>
                  <a:gd name="connsiteY1" fmla="*/ 0 h 526228"/>
                  <a:gd name="connsiteX0" fmla="*/ 1661189 w 1661189"/>
                  <a:gd name="connsiteY0" fmla="*/ 327874 h 693593"/>
                  <a:gd name="connsiteX1" fmla="*/ 0 w 1661189"/>
                  <a:gd name="connsiteY1" fmla="*/ 0 h 693593"/>
                  <a:gd name="connsiteX0" fmla="*/ 1117240 w 1117240"/>
                  <a:gd name="connsiteY0" fmla="*/ 100423 h 588507"/>
                  <a:gd name="connsiteX1" fmla="*/ 0 w 1117240"/>
                  <a:gd name="connsiteY1" fmla="*/ 0 h 588507"/>
                  <a:gd name="connsiteX0" fmla="*/ 1117240 w 1117240"/>
                  <a:gd name="connsiteY0" fmla="*/ 100423 h 542650"/>
                  <a:gd name="connsiteX1" fmla="*/ 0 w 1117240"/>
                  <a:gd name="connsiteY1" fmla="*/ 0 h 542650"/>
                  <a:gd name="connsiteX0" fmla="*/ 1117240 w 1117240"/>
                  <a:gd name="connsiteY0" fmla="*/ 100423 h 357572"/>
                  <a:gd name="connsiteX1" fmla="*/ 0 w 1117240"/>
                  <a:gd name="connsiteY1" fmla="*/ 0 h 357572"/>
                  <a:gd name="connsiteX0" fmla="*/ 1117240 w 1117240"/>
                  <a:gd name="connsiteY0" fmla="*/ 100423 h 383141"/>
                  <a:gd name="connsiteX1" fmla="*/ 0 w 1117240"/>
                  <a:gd name="connsiteY1" fmla="*/ 0 h 383141"/>
                  <a:gd name="connsiteX0" fmla="*/ 1117240 w 1117240"/>
                  <a:gd name="connsiteY0" fmla="*/ 100423 h 206057"/>
                  <a:gd name="connsiteX1" fmla="*/ 0 w 1117240"/>
                  <a:gd name="connsiteY1" fmla="*/ 0 h 206057"/>
                  <a:gd name="connsiteX0" fmla="*/ 1191598 w 1191598"/>
                  <a:gd name="connsiteY0" fmla="*/ 107104 h 211413"/>
                  <a:gd name="connsiteX1" fmla="*/ 0 w 1191598"/>
                  <a:gd name="connsiteY1" fmla="*/ 0 h 211413"/>
                  <a:gd name="connsiteX0" fmla="*/ 1191598 w 1191598"/>
                  <a:gd name="connsiteY0" fmla="*/ 107104 h 453092"/>
                  <a:gd name="connsiteX1" fmla="*/ 0 w 1191598"/>
                  <a:gd name="connsiteY1" fmla="*/ 0 h 453092"/>
                  <a:gd name="connsiteX0" fmla="*/ 1160835 w 1160835"/>
                  <a:gd name="connsiteY0" fmla="*/ 156915 h 491570"/>
                  <a:gd name="connsiteX1" fmla="*/ 0 w 1160835"/>
                  <a:gd name="connsiteY1" fmla="*/ 0 h 491570"/>
                  <a:gd name="connsiteX0" fmla="*/ 1160835 w 1160835"/>
                  <a:gd name="connsiteY0" fmla="*/ 156915 h 509644"/>
                  <a:gd name="connsiteX1" fmla="*/ 0 w 1160835"/>
                  <a:gd name="connsiteY1" fmla="*/ 0 h 509644"/>
                  <a:gd name="connsiteX0" fmla="*/ 1223704 w 1223704"/>
                  <a:gd name="connsiteY0" fmla="*/ 298982 h 620379"/>
                  <a:gd name="connsiteX1" fmla="*/ 0 w 1223704"/>
                  <a:gd name="connsiteY1" fmla="*/ 0 h 620379"/>
                </a:gdLst>
                <a:ahLst/>
                <a:cxnLst>
                  <a:cxn ang="0">
                    <a:pos x="connsiteX0" y="connsiteY0"/>
                  </a:cxn>
                  <a:cxn ang="0">
                    <a:pos x="connsiteX1" y="connsiteY1"/>
                  </a:cxn>
                </a:cxnLst>
                <a:rect l="l" t="t" r="r" b="b"/>
                <a:pathLst>
                  <a:path w="1223704" h="620379">
                    <a:moveTo>
                      <a:pt x="1223704" y="298982"/>
                    </a:moveTo>
                    <a:cubicBezTo>
                      <a:pt x="782330" y="1114892"/>
                      <a:pt x="543757" y="136260"/>
                      <a:pt x="0" y="0"/>
                    </a:cubicBezTo>
                  </a:path>
                </a:pathLst>
              </a:custGeom>
              <a:noFill/>
              <a:ln w="28575" cap="rnd">
                <a:solidFill>
                  <a:srgbClr val="C00000"/>
                </a:solidFill>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Roboto Light" panose="02000000000000000000" pitchFamily="2" charset="0"/>
                  <a:ea typeface="Roboto Light" panose="02000000000000000000" pitchFamily="2" charset="0"/>
                </a:endParaRPr>
              </a:p>
            </p:txBody>
          </p:sp>
          <p:sp>
            <p:nvSpPr>
              <p:cNvPr id="69" name="TextBox 68">
                <a:extLst>
                  <a:ext uri="{FF2B5EF4-FFF2-40B4-BE49-F238E27FC236}">
                    <a16:creationId xmlns:a16="http://schemas.microsoft.com/office/drawing/2014/main" id="{F65E2CEB-BACB-BE6C-2105-EE4D3B007274}"/>
                  </a:ext>
                </a:extLst>
              </p:cNvPr>
              <p:cNvSpPr txBox="1"/>
              <p:nvPr/>
            </p:nvSpPr>
            <p:spPr>
              <a:xfrm>
                <a:off x="5631083" y="2149719"/>
                <a:ext cx="1510496" cy="369332"/>
              </a:xfrm>
              <a:prstGeom prst="rect">
                <a:avLst/>
              </a:prstGeom>
              <a:noFill/>
            </p:spPr>
            <p:txBody>
              <a:bodyPr wrap="square" rtlCol="0">
                <a:spAutoFit/>
              </a:bodyPr>
              <a:lstStyle/>
              <a:p>
                <a:r>
                  <a:rPr lang="en-US" dirty="0">
                    <a:solidFill>
                      <a:schemeClr val="bg1"/>
                    </a:solidFill>
                    <a:latin typeface="Roboto Light" panose="02000000000000000000" pitchFamily="2" charset="0"/>
                    <a:ea typeface="Roboto Light" panose="02000000000000000000" pitchFamily="2" charset="0"/>
                  </a:rPr>
                  <a:t>Centromere?</a:t>
                </a:r>
              </a:p>
            </p:txBody>
          </p:sp>
        </p:grpSp>
        <p:sp>
          <p:nvSpPr>
            <p:cNvPr id="89" name="Freeform: Shape 88">
              <a:extLst>
                <a:ext uri="{FF2B5EF4-FFF2-40B4-BE49-F238E27FC236}">
                  <a16:creationId xmlns:a16="http://schemas.microsoft.com/office/drawing/2014/main" id="{4B5A5C82-972C-1C6D-33B1-3350FF6B1BA3}"/>
                </a:ext>
              </a:extLst>
            </p:cNvPr>
            <p:cNvSpPr/>
            <p:nvPr/>
          </p:nvSpPr>
          <p:spPr>
            <a:xfrm rot="5915587" flipV="1">
              <a:off x="6217397" y="2444150"/>
              <a:ext cx="897216" cy="577229"/>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1081347 w 1081347"/>
                <a:gd name="connsiteY0" fmla="*/ 15412 h 352942"/>
                <a:gd name="connsiteX1" fmla="*/ 20 w 1081347"/>
                <a:gd name="connsiteY1" fmla="*/ 352942 h 352942"/>
                <a:gd name="connsiteX0" fmla="*/ 1081327 w 1081327"/>
                <a:gd name="connsiteY0" fmla="*/ 10907 h 348437"/>
                <a:gd name="connsiteX1" fmla="*/ 0 w 1081327"/>
                <a:gd name="connsiteY1" fmla="*/ 348437 h 348437"/>
                <a:gd name="connsiteX0" fmla="*/ 3695462 w 3695462"/>
                <a:gd name="connsiteY0" fmla="*/ 8000 h 458559"/>
                <a:gd name="connsiteX1" fmla="*/ 0 w 3695462"/>
                <a:gd name="connsiteY1" fmla="*/ 458559 h 458559"/>
                <a:gd name="connsiteX0" fmla="*/ 3695462 w 3695462"/>
                <a:gd name="connsiteY0" fmla="*/ 12829 h 463388"/>
                <a:gd name="connsiteX1" fmla="*/ 0 w 3695462"/>
                <a:gd name="connsiteY1" fmla="*/ 463388 h 463388"/>
                <a:gd name="connsiteX0" fmla="*/ 1661189 w 1661189"/>
                <a:gd name="connsiteY0" fmla="*/ 422402 h 422402"/>
                <a:gd name="connsiteX1" fmla="*/ 0 w 1661189"/>
                <a:gd name="connsiteY1" fmla="*/ 94528 h 422402"/>
                <a:gd name="connsiteX0" fmla="*/ 1661189 w 1661189"/>
                <a:gd name="connsiteY0" fmla="*/ 327874 h 526228"/>
                <a:gd name="connsiteX1" fmla="*/ 0 w 1661189"/>
                <a:gd name="connsiteY1" fmla="*/ 0 h 526228"/>
                <a:gd name="connsiteX0" fmla="*/ 1661189 w 1661189"/>
                <a:gd name="connsiteY0" fmla="*/ 327874 h 693593"/>
                <a:gd name="connsiteX1" fmla="*/ 0 w 1661189"/>
                <a:gd name="connsiteY1" fmla="*/ 0 h 693593"/>
                <a:gd name="connsiteX0" fmla="*/ 1117240 w 1117240"/>
                <a:gd name="connsiteY0" fmla="*/ 100423 h 588507"/>
                <a:gd name="connsiteX1" fmla="*/ 0 w 1117240"/>
                <a:gd name="connsiteY1" fmla="*/ 0 h 588507"/>
                <a:gd name="connsiteX0" fmla="*/ 1117240 w 1117240"/>
                <a:gd name="connsiteY0" fmla="*/ 100423 h 542650"/>
                <a:gd name="connsiteX1" fmla="*/ 0 w 1117240"/>
                <a:gd name="connsiteY1" fmla="*/ 0 h 542650"/>
                <a:gd name="connsiteX0" fmla="*/ 1117240 w 1117240"/>
                <a:gd name="connsiteY0" fmla="*/ 100423 h 357572"/>
                <a:gd name="connsiteX1" fmla="*/ 0 w 1117240"/>
                <a:gd name="connsiteY1" fmla="*/ 0 h 357572"/>
                <a:gd name="connsiteX0" fmla="*/ 1117240 w 1117240"/>
                <a:gd name="connsiteY0" fmla="*/ 100423 h 383141"/>
                <a:gd name="connsiteX1" fmla="*/ 0 w 1117240"/>
                <a:gd name="connsiteY1" fmla="*/ 0 h 383141"/>
                <a:gd name="connsiteX0" fmla="*/ 1117240 w 1117240"/>
                <a:gd name="connsiteY0" fmla="*/ 100423 h 206057"/>
                <a:gd name="connsiteX1" fmla="*/ 0 w 1117240"/>
                <a:gd name="connsiteY1" fmla="*/ 0 h 206057"/>
                <a:gd name="connsiteX0" fmla="*/ 1191598 w 1191598"/>
                <a:gd name="connsiteY0" fmla="*/ 107104 h 211413"/>
                <a:gd name="connsiteX1" fmla="*/ 0 w 1191598"/>
                <a:gd name="connsiteY1" fmla="*/ 0 h 211413"/>
                <a:gd name="connsiteX0" fmla="*/ 1191598 w 1191598"/>
                <a:gd name="connsiteY0" fmla="*/ 107104 h 453092"/>
                <a:gd name="connsiteX1" fmla="*/ 0 w 1191598"/>
                <a:gd name="connsiteY1" fmla="*/ 0 h 453092"/>
                <a:gd name="connsiteX0" fmla="*/ 1160835 w 1160835"/>
                <a:gd name="connsiteY0" fmla="*/ 156915 h 491570"/>
                <a:gd name="connsiteX1" fmla="*/ 0 w 1160835"/>
                <a:gd name="connsiteY1" fmla="*/ 0 h 491570"/>
                <a:gd name="connsiteX0" fmla="*/ 1160835 w 1160835"/>
                <a:gd name="connsiteY0" fmla="*/ 156915 h 509644"/>
                <a:gd name="connsiteX1" fmla="*/ 0 w 1160835"/>
                <a:gd name="connsiteY1" fmla="*/ 0 h 509644"/>
                <a:gd name="connsiteX0" fmla="*/ 1144192 w 1144192"/>
                <a:gd name="connsiteY0" fmla="*/ 216052 h 555054"/>
                <a:gd name="connsiteX1" fmla="*/ 0 w 1144192"/>
                <a:gd name="connsiteY1" fmla="*/ 0 h 555054"/>
                <a:gd name="connsiteX0" fmla="*/ 935872 w 935872"/>
                <a:gd name="connsiteY0" fmla="*/ 523658 h 805210"/>
                <a:gd name="connsiteX1" fmla="*/ 0 w 935872"/>
                <a:gd name="connsiteY1" fmla="*/ 0 h 805210"/>
                <a:gd name="connsiteX0" fmla="*/ 897216 w 897216"/>
                <a:gd name="connsiteY0" fmla="*/ 556349 h 832893"/>
                <a:gd name="connsiteX1" fmla="*/ 0 w 897216"/>
                <a:gd name="connsiteY1" fmla="*/ 0 h 832893"/>
                <a:gd name="connsiteX0" fmla="*/ 897216 w 897216"/>
                <a:gd name="connsiteY0" fmla="*/ 560023 h 808979"/>
                <a:gd name="connsiteX1" fmla="*/ 0 w 897216"/>
                <a:gd name="connsiteY1" fmla="*/ 3674 h 808979"/>
                <a:gd name="connsiteX0" fmla="*/ 897216 w 897216"/>
                <a:gd name="connsiteY0" fmla="*/ 563329 h 571888"/>
                <a:gd name="connsiteX1" fmla="*/ 0 w 897216"/>
                <a:gd name="connsiteY1" fmla="*/ 6980 h 571888"/>
                <a:gd name="connsiteX0" fmla="*/ 897216 w 897216"/>
                <a:gd name="connsiteY0" fmla="*/ 563070 h 577229"/>
                <a:gd name="connsiteX1" fmla="*/ 0 w 897216"/>
                <a:gd name="connsiteY1" fmla="*/ 6721 h 577229"/>
              </a:gdLst>
              <a:ahLst/>
              <a:cxnLst>
                <a:cxn ang="0">
                  <a:pos x="connsiteX0" y="connsiteY0"/>
                </a:cxn>
                <a:cxn ang="0">
                  <a:pos x="connsiteX1" y="connsiteY1"/>
                </a:cxn>
              </a:cxnLst>
              <a:rect l="l" t="t" r="r" b="b"/>
              <a:pathLst>
                <a:path w="897216" h="577229">
                  <a:moveTo>
                    <a:pt x="897216" y="563070"/>
                  </a:moveTo>
                  <a:cubicBezTo>
                    <a:pt x="198729" y="689891"/>
                    <a:pt x="635134" y="-79222"/>
                    <a:pt x="0" y="6721"/>
                  </a:cubicBezTo>
                </a:path>
              </a:pathLst>
            </a:custGeom>
            <a:noFill/>
            <a:ln w="28575" cap="rnd">
              <a:solidFill>
                <a:srgbClr val="0070C0"/>
              </a:solidFill>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Roboto Light" panose="02000000000000000000" pitchFamily="2" charset="0"/>
                <a:ea typeface="Roboto Light" panose="02000000000000000000" pitchFamily="2" charset="0"/>
              </a:endParaRPr>
            </a:p>
          </p:txBody>
        </p:sp>
        <p:sp>
          <p:nvSpPr>
            <p:cNvPr id="90" name="Freeform: Shape 89">
              <a:extLst>
                <a:ext uri="{FF2B5EF4-FFF2-40B4-BE49-F238E27FC236}">
                  <a16:creationId xmlns:a16="http://schemas.microsoft.com/office/drawing/2014/main" id="{3CACB474-EB4B-6406-A529-32E71228DF52}"/>
                </a:ext>
              </a:extLst>
            </p:cNvPr>
            <p:cNvSpPr/>
            <p:nvPr/>
          </p:nvSpPr>
          <p:spPr>
            <a:xfrm rot="14862424" flipH="1" flipV="1">
              <a:off x="5087702" y="2339877"/>
              <a:ext cx="866476" cy="851419"/>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1081347 w 1081347"/>
                <a:gd name="connsiteY0" fmla="*/ 15412 h 352942"/>
                <a:gd name="connsiteX1" fmla="*/ 20 w 1081347"/>
                <a:gd name="connsiteY1" fmla="*/ 352942 h 352942"/>
                <a:gd name="connsiteX0" fmla="*/ 1081327 w 1081327"/>
                <a:gd name="connsiteY0" fmla="*/ 10907 h 348437"/>
                <a:gd name="connsiteX1" fmla="*/ 0 w 1081327"/>
                <a:gd name="connsiteY1" fmla="*/ 348437 h 348437"/>
                <a:gd name="connsiteX0" fmla="*/ 3695462 w 3695462"/>
                <a:gd name="connsiteY0" fmla="*/ 8000 h 458559"/>
                <a:gd name="connsiteX1" fmla="*/ 0 w 3695462"/>
                <a:gd name="connsiteY1" fmla="*/ 458559 h 458559"/>
                <a:gd name="connsiteX0" fmla="*/ 3695462 w 3695462"/>
                <a:gd name="connsiteY0" fmla="*/ 12829 h 463388"/>
                <a:gd name="connsiteX1" fmla="*/ 0 w 3695462"/>
                <a:gd name="connsiteY1" fmla="*/ 463388 h 463388"/>
                <a:gd name="connsiteX0" fmla="*/ 1661189 w 1661189"/>
                <a:gd name="connsiteY0" fmla="*/ 422402 h 422402"/>
                <a:gd name="connsiteX1" fmla="*/ 0 w 1661189"/>
                <a:gd name="connsiteY1" fmla="*/ 94528 h 422402"/>
                <a:gd name="connsiteX0" fmla="*/ 1661189 w 1661189"/>
                <a:gd name="connsiteY0" fmla="*/ 327874 h 526228"/>
                <a:gd name="connsiteX1" fmla="*/ 0 w 1661189"/>
                <a:gd name="connsiteY1" fmla="*/ 0 h 526228"/>
                <a:gd name="connsiteX0" fmla="*/ 1661189 w 1661189"/>
                <a:gd name="connsiteY0" fmla="*/ 327874 h 693593"/>
                <a:gd name="connsiteX1" fmla="*/ 0 w 1661189"/>
                <a:gd name="connsiteY1" fmla="*/ 0 h 693593"/>
                <a:gd name="connsiteX0" fmla="*/ 1117240 w 1117240"/>
                <a:gd name="connsiteY0" fmla="*/ 100423 h 588507"/>
                <a:gd name="connsiteX1" fmla="*/ 0 w 1117240"/>
                <a:gd name="connsiteY1" fmla="*/ 0 h 588507"/>
                <a:gd name="connsiteX0" fmla="*/ 1117240 w 1117240"/>
                <a:gd name="connsiteY0" fmla="*/ 100423 h 542650"/>
                <a:gd name="connsiteX1" fmla="*/ 0 w 1117240"/>
                <a:gd name="connsiteY1" fmla="*/ 0 h 542650"/>
                <a:gd name="connsiteX0" fmla="*/ 1117240 w 1117240"/>
                <a:gd name="connsiteY0" fmla="*/ 100423 h 357572"/>
                <a:gd name="connsiteX1" fmla="*/ 0 w 1117240"/>
                <a:gd name="connsiteY1" fmla="*/ 0 h 357572"/>
                <a:gd name="connsiteX0" fmla="*/ 1117240 w 1117240"/>
                <a:gd name="connsiteY0" fmla="*/ 100423 h 383141"/>
                <a:gd name="connsiteX1" fmla="*/ 0 w 1117240"/>
                <a:gd name="connsiteY1" fmla="*/ 0 h 383141"/>
                <a:gd name="connsiteX0" fmla="*/ 1117240 w 1117240"/>
                <a:gd name="connsiteY0" fmla="*/ 100423 h 206057"/>
                <a:gd name="connsiteX1" fmla="*/ 0 w 1117240"/>
                <a:gd name="connsiteY1" fmla="*/ 0 h 206057"/>
                <a:gd name="connsiteX0" fmla="*/ 1191598 w 1191598"/>
                <a:gd name="connsiteY0" fmla="*/ 107104 h 211413"/>
                <a:gd name="connsiteX1" fmla="*/ 0 w 1191598"/>
                <a:gd name="connsiteY1" fmla="*/ 0 h 211413"/>
                <a:gd name="connsiteX0" fmla="*/ 1191598 w 1191598"/>
                <a:gd name="connsiteY0" fmla="*/ 107104 h 453092"/>
                <a:gd name="connsiteX1" fmla="*/ 0 w 1191598"/>
                <a:gd name="connsiteY1" fmla="*/ 0 h 453092"/>
                <a:gd name="connsiteX0" fmla="*/ 1160835 w 1160835"/>
                <a:gd name="connsiteY0" fmla="*/ 156915 h 491570"/>
                <a:gd name="connsiteX1" fmla="*/ 0 w 1160835"/>
                <a:gd name="connsiteY1" fmla="*/ 0 h 491570"/>
                <a:gd name="connsiteX0" fmla="*/ 1160835 w 1160835"/>
                <a:gd name="connsiteY0" fmla="*/ 156915 h 509644"/>
                <a:gd name="connsiteX1" fmla="*/ 0 w 1160835"/>
                <a:gd name="connsiteY1" fmla="*/ 0 h 509644"/>
                <a:gd name="connsiteX0" fmla="*/ 1223704 w 1223704"/>
                <a:gd name="connsiteY0" fmla="*/ 298982 h 620379"/>
                <a:gd name="connsiteX1" fmla="*/ 0 w 1223704"/>
                <a:gd name="connsiteY1" fmla="*/ 0 h 620379"/>
                <a:gd name="connsiteX0" fmla="*/ 723481 w 723481"/>
                <a:gd name="connsiteY0" fmla="*/ 481312 h 769620"/>
                <a:gd name="connsiteX1" fmla="*/ 0 w 723481"/>
                <a:gd name="connsiteY1" fmla="*/ 0 h 769620"/>
                <a:gd name="connsiteX0" fmla="*/ 723481 w 723481"/>
                <a:gd name="connsiteY0" fmla="*/ 481312 h 812606"/>
                <a:gd name="connsiteX1" fmla="*/ 0 w 723481"/>
                <a:gd name="connsiteY1" fmla="*/ 0 h 812606"/>
                <a:gd name="connsiteX0" fmla="*/ 749077 w 749077"/>
                <a:gd name="connsiteY0" fmla="*/ 516917 h 840957"/>
                <a:gd name="connsiteX1" fmla="*/ 0 w 749077"/>
                <a:gd name="connsiteY1" fmla="*/ 0 h 840957"/>
                <a:gd name="connsiteX0" fmla="*/ 790490 w 790490"/>
                <a:gd name="connsiteY0" fmla="*/ 452193 h 789647"/>
                <a:gd name="connsiteX1" fmla="*/ 0 w 790490"/>
                <a:gd name="connsiteY1" fmla="*/ 0 h 789647"/>
                <a:gd name="connsiteX0" fmla="*/ 827620 w 827620"/>
                <a:gd name="connsiteY0" fmla="*/ 596682 h 905502"/>
                <a:gd name="connsiteX1" fmla="*/ 0 w 827620"/>
                <a:gd name="connsiteY1" fmla="*/ 0 h 905502"/>
                <a:gd name="connsiteX0" fmla="*/ 827620 w 827620"/>
                <a:gd name="connsiteY0" fmla="*/ 607928 h 844349"/>
                <a:gd name="connsiteX1" fmla="*/ 0 w 827620"/>
                <a:gd name="connsiteY1" fmla="*/ 11246 h 844349"/>
                <a:gd name="connsiteX0" fmla="*/ 834366 w 834366"/>
                <a:gd name="connsiteY0" fmla="*/ 615894 h 851419"/>
                <a:gd name="connsiteX1" fmla="*/ 0 w 834366"/>
                <a:gd name="connsiteY1" fmla="*/ 11192 h 851419"/>
              </a:gdLst>
              <a:ahLst/>
              <a:cxnLst>
                <a:cxn ang="0">
                  <a:pos x="connsiteX0" y="connsiteY0"/>
                </a:cxn>
                <a:cxn ang="0">
                  <a:pos x="connsiteX1" y="connsiteY1"/>
                </a:cxn>
              </a:cxnLst>
              <a:rect l="l" t="t" r="r" b="b"/>
              <a:pathLst>
                <a:path w="834366" h="851419">
                  <a:moveTo>
                    <a:pt x="834366" y="615894"/>
                  </a:moveTo>
                  <a:cubicBezTo>
                    <a:pt x="392992" y="1431804"/>
                    <a:pt x="404134" y="-146707"/>
                    <a:pt x="0" y="11192"/>
                  </a:cubicBezTo>
                </a:path>
              </a:pathLst>
            </a:custGeom>
            <a:noFill/>
            <a:ln w="28575" cap="rnd">
              <a:solidFill>
                <a:srgbClr val="0070C0"/>
              </a:solidFill>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Roboto Light" panose="02000000000000000000" pitchFamily="2" charset="0"/>
                <a:ea typeface="Roboto Light" panose="02000000000000000000" pitchFamily="2" charset="0"/>
              </a:endParaRPr>
            </a:p>
          </p:txBody>
        </p:sp>
        <p:sp>
          <p:nvSpPr>
            <p:cNvPr id="91" name="TextBox 90">
              <a:extLst>
                <a:ext uri="{FF2B5EF4-FFF2-40B4-BE49-F238E27FC236}">
                  <a16:creationId xmlns:a16="http://schemas.microsoft.com/office/drawing/2014/main" id="{AC5797E5-3E73-2096-990C-A4C3F5641DC3}"/>
                </a:ext>
              </a:extLst>
            </p:cNvPr>
            <p:cNvSpPr txBox="1"/>
            <p:nvPr/>
          </p:nvSpPr>
          <p:spPr>
            <a:xfrm rot="10800000" flipV="1">
              <a:off x="5403027" y="3049502"/>
              <a:ext cx="1510496" cy="369332"/>
            </a:xfrm>
            <a:prstGeom prst="rect">
              <a:avLst/>
            </a:prstGeom>
            <a:noFill/>
          </p:spPr>
          <p:txBody>
            <a:bodyPr wrap="square" rtlCol="0">
              <a:spAutoFit/>
            </a:bodyPr>
            <a:lstStyle/>
            <a:p>
              <a:pPr algn="ctr"/>
              <a:r>
                <a:rPr lang="en-US" dirty="0">
                  <a:solidFill>
                    <a:schemeClr val="bg1"/>
                  </a:solidFill>
                  <a:latin typeface="Roboto Light" panose="02000000000000000000" pitchFamily="2" charset="0"/>
                  <a:ea typeface="Roboto Light" panose="02000000000000000000" pitchFamily="2" charset="0"/>
                </a:rPr>
                <a:t>Telomere?</a:t>
              </a:r>
            </a:p>
          </p:txBody>
        </p:sp>
        <p:sp>
          <p:nvSpPr>
            <p:cNvPr id="92" name="Freeform: Shape 91">
              <a:extLst>
                <a:ext uri="{FF2B5EF4-FFF2-40B4-BE49-F238E27FC236}">
                  <a16:creationId xmlns:a16="http://schemas.microsoft.com/office/drawing/2014/main" id="{614464CD-0545-44D3-E813-BD7E9A7F7035}"/>
                </a:ext>
              </a:extLst>
            </p:cNvPr>
            <p:cNvSpPr/>
            <p:nvPr/>
          </p:nvSpPr>
          <p:spPr>
            <a:xfrm rot="5915587" flipV="1">
              <a:off x="6677516" y="2542659"/>
              <a:ext cx="977132" cy="450523"/>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1081347 w 1081347"/>
                <a:gd name="connsiteY0" fmla="*/ 15412 h 352942"/>
                <a:gd name="connsiteX1" fmla="*/ 20 w 1081347"/>
                <a:gd name="connsiteY1" fmla="*/ 352942 h 352942"/>
                <a:gd name="connsiteX0" fmla="*/ 1081327 w 1081327"/>
                <a:gd name="connsiteY0" fmla="*/ 10907 h 348437"/>
                <a:gd name="connsiteX1" fmla="*/ 0 w 1081327"/>
                <a:gd name="connsiteY1" fmla="*/ 348437 h 348437"/>
                <a:gd name="connsiteX0" fmla="*/ 3695462 w 3695462"/>
                <a:gd name="connsiteY0" fmla="*/ 8000 h 458559"/>
                <a:gd name="connsiteX1" fmla="*/ 0 w 3695462"/>
                <a:gd name="connsiteY1" fmla="*/ 458559 h 458559"/>
                <a:gd name="connsiteX0" fmla="*/ 3695462 w 3695462"/>
                <a:gd name="connsiteY0" fmla="*/ 12829 h 463388"/>
                <a:gd name="connsiteX1" fmla="*/ 0 w 3695462"/>
                <a:gd name="connsiteY1" fmla="*/ 463388 h 463388"/>
                <a:gd name="connsiteX0" fmla="*/ 1661189 w 1661189"/>
                <a:gd name="connsiteY0" fmla="*/ 422402 h 422402"/>
                <a:gd name="connsiteX1" fmla="*/ 0 w 1661189"/>
                <a:gd name="connsiteY1" fmla="*/ 94528 h 422402"/>
                <a:gd name="connsiteX0" fmla="*/ 1661189 w 1661189"/>
                <a:gd name="connsiteY0" fmla="*/ 327874 h 526228"/>
                <a:gd name="connsiteX1" fmla="*/ 0 w 1661189"/>
                <a:gd name="connsiteY1" fmla="*/ 0 h 526228"/>
                <a:gd name="connsiteX0" fmla="*/ 1661189 w 1661189"/>
                <a:gd name="connsiteY0" fmla="*/ 327874 h 693593"/>
                <a:gd name="connsiteX1" fmla="*/ 0 w 1661189"/>
                <a:gd name="connsiteY1" fmla="*/ 0 h 693593"/>
                <a:gd name="connsiteX0" fmla="*/ 1117240 w 1117240"/>
                <a:gd name="connsiteY0" fmla="*/ 100423 h 588507"/>
                <a:gd name="connsiteX1" fmla="*/ 0 w 1117240"/>
                <a:gd name="connsiteY1" fmla="*/ 0 h 588507"/>
                <a:gd name="connsiteX0" fmla="*/ 1117240 w 1117240"/>
                <a:gd name="connsiteY0" fmla="*/ 100423 h 542650"/>
                <a:gd name="connsiteX1" fmla="*/ 0 w 1117240"/>
                <a:gd name="connsiteY1" fmla="*/ 0 h 542650"/>
                <a:gd name="connsiteX0" fmla="*/ 1117240 w 1117240"/>
                <a:gd name="connsiteY0" fmla="*/ 100423 h 357572"/>
                <a:gd name="connsiteX1" fmla="*/ 0 w 1117240"/>
                <a:gd name="connsiteY1" fmla="*/ 0 h 357572"/>
                <a:gd name="connsiteX0" fmla="*/ 1117240 w 1117240"/>
                <a:gd name="connsiteY0" fmla="*/ 100423 h 383141"/>
                <a:gd name="connsiteX1" fmla="*/ 0 w 1117240"/>
                <a:gd name="connsiteY1" fmla="*/ 0 h 383141"/>
                <a:gd name="connsiteX0" fmla="*/ 1117240 w 1117240"/>
                <a:gd name="connsiteY0" fmla="*/ 100423 h 206057"/>
                <a:gd name="connsiteX1" fmla="*/ 0 w 1117240"/>
                <a:gd name="connsiteY1" fmla="*/ 0 h 206057"/>
                <a:gd name="connsiteX0" fmla="*/ 1191598 w 1191598"/>
                <a:gd name="connsiteY0" fmla="*/ 107104 h 211413"/>
                <a:gd name="connsiteX1" fmla="*/ 0 w 1191598"/>
                <a:gd name="connsiteY1" fmla="*/ 0 h 211413"/>
                <a:gd name="connsiteX0" fmla="*/ 1191598 w 1191598"/>
                <a:gd name="connsiteY0" fmla="*/ 107104 h 453092"/>
                <a:gd name="connsiteX1" fmla="*/ 0 w 1191598"/>
                <a:gd name="connsiteY1" fmla="*/ 0 h 453092"/>
                <a:gd name="connsiteX0" fmla="*/ 1160835 w 1160835"/>
                <a:gd name="connsiteY0" fmla="*/ 156915 h 491570"/>
                <a:gd name="connsiteX1" fmla="*/ 0 w 1160835"/>
                <a:gd name="connsiteY1" fmla="*/ 0 h 491570"/>
                <a:gd name="connsiteX0" fmla="*/ 1160835 w 1160835"/>
                <a:gd name="connsiteY0" fmla="*/ 156915 h 509644"/>
                <a:gd name="connsiteX1" fmla="*/ 0 w 1160835"/>
                <a:gd name="connsiteY1" fmla="*/ 0 h 509644"/>
                <a:gd name="connsiteX0" fmla="*/ 1144192 w 1144192"/>
                <a:gd name="connsiteY0" fmla="*/ 216052 h 555054"/>
                <a:gd name="connsiteX1" fmla="*/ 0 w 1144192"/>
                <a:gd name="connsiteY1" fmla="*/ 0 h 555054"/>
                <a:gd name="connsiteX0" fmla="*/ 935872 w 935872"/>
                <a:gd name="connsiteY0" fmla="*/ 523658 h 805210"/>
                <a:gd name="connsiteX1" fmla="*/ 0 w 935872"/>
                <a:gd name="connsiteY1" fmla="*/ 0 h 805210"/>
                <a:gd name="connsiteX0" fmla="*/ 1031946 w 1031946"/>
                <a:gd name="connsiteY0" fmla="*/ 0 h 449811"/>
                <a:gd name="connsiteX1" fmla="*/ 0 w 1031946"/>
                <a:gd name="connsiteY1" fmla="*/ 163117 h 449811"/>
                <a:gd name="connsiteX0" fmla="*/ 1031946 w 1031946"/>
                <a:gd name="connsiteY0" fmla="*/ 0 h 388132"/>
                <a:gd name="connsiteX1" fmla="*/ 0 w 1031946"/>
                <a:gd name="connsiteY1" fmla="*/ 163117 h 388132"/>
                <a:gd name="connsiteX0" fmla="*/ 1031946 w 1031946"/>
                <a:gd name="connsiteY0" fmla="*/ 0 h 464501"/>
                <a:gd name="connsiteX1" fmla="*/ 0 w 1031946"/>
                <a:gd name="connsiteY1" fmla="*/ 163117 h 464501"/>
                <a:gd name="connsiteX0" fmla="*/ 969849 w 969849"/>
                <a:gd name="connsiteY0" fmla="*/ 0 h 492564"/>
                <a:gd name="connsiteX1" fmla="*/ 0 w 969849"/>
                <a:gd name="connsiteY1" fmla="*/ 230300 h 492564"/>
                <a:gd name="connsiteX0" fmla="*/ 977132 w 977132"/>
                <a:gd name="connsiteY0" fmla="*/ 0 h 485814"/>
                <a:gd name="connsiteX1" fmla="*/ 0 w 977132"/>
                <a:gd name="connsiteY1" fmla="*/ 214750 h 485814"/>
                <a:gd name="connsiteX0" fmla="*/ 977132 w 977132"/>
                <a:gd name="connsiteY0" fmla="*/ 0 h 450523"/>
                <a:gd name="connsiteX1" fmla="*/ 0 w 977132"/>
                <a:gd name="connsiteY1" fmla="*/ 214750 h 450523"/>
              </a:gdLst>
              <a:ahLst/>
              <a:cxnLst>
                <a:cxn ang="0">
                  <a:pos x="connsiteX0" y="connsiteY0"/>
                </a:cxn>
                <a:cxn ang="0">
                  <a:pos x="connsiteX1" y="connsiteY1"/>
                </a:cxn>
              </a:cxnLst>
              <a:rect l="l" t="t" r="r" b="b"/>
              <a:pathLst>
                <a:path w="977132" h="450523">
                  <a:moveTo>
                    <a:pt x="977132" y="0"/>
                  </a:moveTo>
                  <a:cubicBezTo>
                    <a:pt x="535758" y="815910"/>
                    <a:pt x="306493" y="289147"/>
                    <a:pt x="0" y="214750"/>
                  </a:cubicBezTo>
                </a:path>
              </a:pathLst>
            </a:custGeom>
            <a:noFill/>
            <a:ln w="28575" cap="rnd">
              <a:solidFill>
                <a:srgbClr val="0070C0"/>
              </a:solidFill>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Roboto Light" panose="02000000000000000000" pitchFamily="2" charset="0"/>
                <a:ea typeface="Roboto Light" panose="02000000000000000000" pitchFamily="2" charset="0"/>
              </a:endParaRPr>
            </a:p>
          </p:txBody>
        </p:sp>
      </p:grpSp>
      <p:grpSp>
        <p:nvGrpSpPr>
          <p:cNvPr id="94" name="Group 93" hidden="1">
            <a:extLst>
              <a:ext uri="{FF2B5EF4-FFF2-40B4-BE49-F238E27FC236}">
                <a16:creationId xmlns:a16="http://schemas.microsoft.com/office/drawing/2014/main" id="{D656FF3F-49F9-C36C-4A70-9AD4E96F73BA}"/>
              </a:ext>
            </a:extLst>
          </p:cNvPr>
          <p:cNvGrpSpPr/>
          <p:nvPr/>
        </p:nvGrpSpPr>
        <p:grpSpPr>
          <a:xfrm>
            <a:off x="1534193" y="4770587"/>
            <a:ext cx="9474597" cy="918184"/>
            <a:chOff x="1071862" y="3344359"/>
            <a:chExt cx="9474597" cy="918184"/>
          </a:xfrm>
        </p:grpSpPr>
        <p:sp>
          <p:nvSpPr>
            <p:cNvPr id="95" name="Freeform: Shape 94">
              <a:extLst>
                <a:ext uri="{FF2B5EF4-FFF2-40B4-BE49-F238E27FC236}">
                  <a16:creationId xmlns:a16="http://schemas.microsoft.com/office/drawing/2014/main" id="{6BDFA2BC-9B28-7322-6DED-B7B23049C4AC}"/>
                </a:ext>
              </a:extLst>
            </p:cNvPr>
            <p:cNvSpPr/>
            <p:nvPr/>
          </p:nvSpPr>
          <p:spPr>
            <a:xfrm rot="10800000" flipH="1">
              <a:off x="1071862" y="3652284"/>
              <a:ext cx="326347" cy="439436"/>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Lst>
              <a:ahLst/>
              <a:cxnLst>
                <a:cxn ang="0">
                  <a:pos x="connsiteX0" y="connsiteY0"/>
                </a:cxn>
                <a:cxn ang="0">
                  <a:pos x="connsiteX1" y="connsiteY1"/>
                </a:cxn>
              </a:cxnLst>
              <a:rect l="l" t="t" r="r" b="b"/>
              <a:pathLst>
                <a:path w="326347" h="439436">
                  <a:moveTo>
                    <a:pt x="326347" y="439436"/>
                  </a:moveTo>
                  <a:cubicBezTo>
                    <a:pt x="241927" y="-234477"/>
                    <a:pt x="-3942" y="4640"/>
                    <a:pt x="48" y="252242"/>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ndParaRPr>
            </a:p>
          </p:txBody>
        </p:sp>
        <p:sp>
          <p:nvSpPr>
            <p:cNvPr id="96" name="Freeform: Shape 95">
              <a:extLst>
                <a:ext uri="{FF2B5EF4-FFF2-40B4-BE49-F238E27FC236}">
                  <a16:creationId xmlns:a16="http://schemas.microsoft.com/office/drawing/2014/main" id="{56C17DB2-90E9-474F-BADD-AAC7D0381808}"/>
                </a:ext>
              </a:extLst>
            </p:cNvPr>
            <p:cNvSpPr/>
            <p:nvPr/>
          </p:nvSpPr>
          <p:spPr>
            <a:xfrm rot="10800000">
              <a:off x="1569077" y="3794264"/>
              <a:ext cx="259690" cy="39530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Lst>
              <a:ahLst/>
              <a:cxnLst>
                <a:cxn ang="0">
                  <a:pos x="connsiteX0" y="connsiteY0"/>
                </a:cxn>
                <a:cxn ang="0">
                  <a:pos x="connsiteX1" y="connsiteY1"/>
                </a:cxn>
              </a:cxnLst>
              <a:rect l="l" t="t" r="r" b="b"/>
              <a:pathLst>
                <a:path w="259690" h="395302">
                  <a:moveTo>
                    <a:pt x="259690" y="395302"/>
                  </a:moveTo>
                  <a:cubicBezTo>
                    <a:pt x="175270" y="-278611"/>
                    <a:pt x="-3924" y="60519"/>
                    <a:pt x="66" y="30812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ndParaRPr>
            </a:p>
          </p:txBody>
        </p:sp>
        <p:sp>
          <p:nvSpPr>
            <p:cNvPr id="98" name="Freeform: Shape 97">
              <a:extLst>
                <a:ext uri="{FF2B5EF4-FFF2-40B4-BE49-F238E27FC236}">
                  <a16:creationId xmlns:a16="http://schemas.microsoft.com/office/drawing/2014/main" id="{C09BD55B-1A29-6B2C-E01A-DF64836BB7F4}"/>
                </a:ext>
              </a:extLst>
            </p:cNvPr>
            <p:cNvSpPr/>
            <p:nvPr/>
          </p:nvSpPr>
          <p:spPr>
            <a:xfrm rot="10800000">
              <a:off x="2033208" y="3784015"/>
              <a:ext cx="259690" cy="39530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Lst>
              <a:ahLst/>
              <a:cxnLst>
                <a:cxn ang="0">
                  <a:pos x="connsiteX0" y="connsiteY0"/>
                </a:cxn>
                <a:cxn ang="0">
                  <a:pos x="connsiteX1" y="connsiteY1"/>
                </a:cxn>
              </a:cxnLst>
              <a:rect l="l" t="t" r="r" b="b"/>
              <a:pathLst>
                <a:path w="259690" h="395302">
                  <a:moveTo>
                    <a:pt x="259690" y="395302"/>
                  </a:moveTo>
                  <a:cubicBezTo>
                    <a:pt x="175270" y="-278611"/>
                    <a:pt x="-3924" y="60519"/>
                    <a:pt x="66" y="30812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ndParaRPr>
            </a:p>
          </p:txBody>
        </p:sp>
        <p:sp>
          <p:nvSpPr>
            <p:cNvPr id="99" name="Freeform: Shape 98">
              <a:extLst>
                <a:ext uri="{FF2B5EF4-FFF2-40B4-BE49-F238E27FC236}">
                  <a16:creationId xmlns:a16="http://schemas.microsoft.com/office/drawing/2014/main" id="{85959742-B803-AC73-C4B8-E43D00935F1E}"/>
                </a:ext>
              </a:extLst>
            </p:cNvPr>
            <p:cNvSpPr/>
            <p:nvPr/>
          </p:nvSpPr>
          <p:spPr>
            <a:xfrm rot="10800000" flipH="1">
              <a:off x="2467306" y="3794264"/>
              <a:ext cx="259690" cy="39530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Lst>
              <a:ahLst/>
              <a:cxnLst>
                <a:cxn ang="0">
                  <a:pos x="connsiteX0" y="connsiteY0"/>
                </a:cxn>
                <a:cxn ang="0">
                  <a:pos x="connsiteX1" y="connsiteY1"/>
                </a:cxn>
              </a:cxnLst>
              <a:rect l="l" t="t" r="r" b="b"/>
              <a:pathLst>
                <a:path w="259690" h="395302">
                  <a:moveTo>
                    <a:pt x="259690" y="395302"/>
                  </a:moveTo>
                  <a:cubicBezTo>
                    <a:pt x="175270" y="-278611"/>
                    <a:pt x="-3924" y="60519"/>
                    <a:pt x="66" y="30812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ndParaRPr>
            </a:p>
          </p:txBody>
        </p:sp>
        <p:sp>
          <p:nvSpPr>
            <p:cNvPr id="101" name="Freeform: Shape 100">
              <a:extLst>
                <a:ext uri="{FF2B5EF4-FFF2-40B4-BE49-F238E27FC236}">
                  <a16:creationId xmlns:a16="http://schemas.microsoft.com/office/drawing/2014/main" id="{019ECC7A-ECCE-13CD-8668-C3D7D197D8B5}"/>
                </a:ext>
              </a:extLst>
            </p:cNvPr>
            <p:cNvSpPr/>
            <p:nvPr/>
          </p:nvSpPr>
          <p:spPr>
            <a:xfrm rot="10800000" flipH="1">
              <a:off x="2901428" y="3404463"/>
              <a:ext cx="288242" cy="72207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88256 w 288256"/>
                <a:gd name="connsiteY0" fmla="*/ 620836 h 620836"/>
                <a:gd name="connsiteX1" fmla="*/ 57 w 288256"/>
                <a:gd name="connsiteY1" fmla="*/ 133605 h 620836"/>
                <a:gd name="connsiteX0" fmla="*/ 288242 w 288242"/>
                <a:gd name="connsiteY0" fmla="*/ 722072 h 722072"/>
                <a:gd name="connsiteX1" fmla="*/ 43 w 288242"/>
                <a:gd name="connsiteY1" fmla="*/ 234841 h 722072"/>
              </a:gdLst>
              <a:ahLst/>
              <a:cxnLst>
                <a:cxn ang="0">
                  <a:pos x="connsiteX0" y="connsiteY0"/>
                </a:cxn>
                <a:cxn ang="0">
                  <a:pos x="connsiteX1" y="connsiteY1"/>
                </a:cxn>
              </a:cxnLst>
              <a:rect l="l" t="t" r="r" b="b"/>
              <a:pathLst>
                <a:path w="288242" h="722072">
                  <a:moveTo>
                    <a:pt x="288242" y="722072"/>
                  </a:moveTo>
                  <a:cubicBezTo>
                    <a:pt x="273672" y="-297916"/>
                    <a:pt x="-3947" y="-12761"/>
                    <a:pt x="43" y="23484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ndParaRPr>
            </a:p>
          </p:txBody>
        </p:sp>
        <p:sp>
          <p:nvSpPr>
            <p:cNvPr id="102" name="Freeform: Shape 101">
              <a:extLst>
                <a:ext uri="{FF2B5EF4-FFF2-40B4-BE49-F238E27FC236}">
                  <a16:creationId xmlns:a16="http://schemas.microsoft.com/office/drawing/2014/main" id="{EA2DB6EF-97D9-9398-02BE-85FBCEF8276C}"/>
                </a:ext>
              </a:extLst>
            </p:cNvPr>
            <p:cNvSpPr/>
            <p:nvPr/>
          </p:nvSpPr>
          <p:spPr>
            <a:xfrm rot="10800000">
              <a:off x="3817756" y="3344359"/>
              <a:ext cx="218349" cy="791374"/>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88256 w 288256"/>
                <a:gd name="connsiteY0" fmla="*/ 620836 h 620836"/>
                <a:gd name="connsiteX1" fmla="*/ 57 w 288256"/>
                <a:gd name="connsiteY1" fmla="*/ 133605 h 620836"/>
                <a:gd name="connsiteX0" fmla="*/ 288242 w 288242"/>
                <a:gd name="connsiteY0" fmla="*/ 722072 h 722072"/>
                <a:gd name="connsiteX1" fmla="*/ 43 w 288242"/>
                <a:gd name="connsiteY1" fmla="*/ 234841 h 722072"/>
                <a:gd name="connsiteX0" fmla="*/ 186666 w 186666"/>
                <a:gd name="connsiteY0" fmla="*/ 761008 h 761008"/>
                <a:gd name="connsiteX1" fmla="*/ 67 w 186666"/>
                <a:gd name="connsiteY1" fmla="*/ 207102 h 761008"/>
                <a:gd name="connsiteX0" fmla="*/ 186599 w 186599"/>
                <a:gd name="connsiteY0" fmla="*/ 724031 h 724031"/>
                <a:gd name="connsiteX1" fmla="*/ 0 w 186599"/>
                <a:gd name="connsiteY1" fmla="*/ 170125 h 724031"/>
                <a:gd name="connsiteX0" fmla="*/ 218349 w 218349"/>
                <a:gd name="connsiteY0" fmla="*/ 791374 h 791374"/>
                <a:gd name="connsiteX1" fmla="*/ 0 w 218349"/>
                <a:gd name="connsiteY1" fmla="*/ 129518 h 791374"/>
              </a:gdLst>
              <a:ahLst/>
              <a:cxnLst>
                <a:cxn ang="0">
                  <a:pos x="connsiteX0" y="connsiteY0"/>
                </a:cxn>
                <a:cxn ang="0">
                  <a:pos x="connsiteX1" y="connsiteY1"/>
                </a:cxn>
              </a:cxnLst>
              <a:rect l="l" t="t" r="r" b="b"/>
              <a:pathLst>
                <a:path w="218349" h="791374">
                  <a:moveTo>
                    <a:pt x="218349" y="791374"/>
                  </a:moveTo>
                  <a:cubicBezTo>
                    <a:pt x="203779" y="-228614"/>
                    <a:pt x="30935" y="-29184"/>
                    <a:pt x="0" y="12951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ndParaRPr>
            </a:p>
          </p:txBody>
        </p:sp>
        <p:sp>
          <p:nvSpPr>
            <p:cNvPr id="103" name="Freeform: Shape 102">
              <a:extLst>
                <a:ext uri="{FF2B5EF4-FFF2-40B4-BE49-F238E27FC236}">
                  <a16:creationId xmlns:a16="http://schemas.microsoft.com/office/drawing/2014/main" id="{95E5E7BF-CF5F-518E-F9D2-08AFC6789E1D}"/>
                </a:ext>
              </a:extLst>
            </p:cNvPr>
            <p:cNvSpPr/>
            <p:nvPr/>
          </p:nvSpPr>
          <p:spPr>
            <a:xfrm rot="10800000" flipH="1">
              <a:off x="3361307" y="3826014"/>
              <a:ext cx="259690" cy="39530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Lst>
              <a:ahLst/>
              <a:cxnLst>
                <a:cxn ang="0">
                  <a:pos x="connsiteX0" y="connsiteY0"/>
                </a:cxn>
                <a:cxn ang="0">
                  <a:pos x="connsiteX1" y="connsiteY1"/>
                </a:cxn>
              </a:cxnLst>
              <a:rect l="l" t="t" r="r" b="b"/>
              <a:pathLst>
                <a:path w="259690" h="395302">
                  <a:moveTo>
                    <a:pt x="259690" y="395302"/>
                  </a:moveTo>
                  <a:cubicBezTo>
                    <a:pt x="175270" y="-278611"/>
                    <a:pt x="-3924" y="60519"/>
                    <a:pt x="66" y="30812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ndParaRPr>
            </a:p>
          </p:txBody>
        </p:sp>
        <p:sp>
          <p:nvSpPr>
            <p:cNvPr id="104" name="Freeform: Shape 103">
              <a:extLst>
                <a:ext uri="{FF2B5EF4-FFF2-40B4-BE49-F238E27FC236}">
                  <a16:creationId xmlns:a16="http://schemas.microsoft.com/office/drawing/2014/main" id="{851BF7BB-4AE5-713D-B702-51A65CD31979}"/>
                </a:ext>
              </a:extLst>
            </p:cNvPr>
            <p:cNvSpPr/>
            <p:nvPr/>
          </p:nvSpPr>
          <p:spPr>
            <a:xfrm rot="10800000" flipH="1">
              <a:off x="4271816" y="3706902"/>
              <a:ext cx="231102" cy="512269"/>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Lst>
              <a:ahLst/>
              <a:cxnLst>
                <a:cxn ang="0">
                  <a:pos x="connsiteX0" y="connsiteY0"/>
                </a:cxn>
                <a:cxn ang="0">
                  <a:pos x="connsiteX1" y="connsiteY1"/>
                </a:cxn>
              </a:cxnLst>
              <a:rect l="l" t="t" r="r" b="b"/>
              <a:pathLst>
                <a:path w="231102" h="512269">
                  <a:moveTo>
                    <a:pt x="231102" y="512269"/>
                  </a:moveTo>
                  <a:cubicBezTo>
                    <a:pt x="219707" y="-269594"/>
                    <a:pt x="-3937" y="12386"/>
                    <a:pt x="53" y="25998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ndParaRPr>
            </a:p>
          </p:txBody>
        </p:sp>
        <p:sp>
          <p:nvSpPr>
            <p:cNvPr id="105" name="Freeform: Shape 104">
              <a:extLst>
                <a:ext uri="{FF2B5EF4-FFF2-40B4-BE49-F238E27FC236}">
                  <a16:creationId xmlns:a16="http://schemas.microsoft.com/office/drawing/2014/main" id="{8328CBD5-FB37-E98E-0CA2-20748A072743}"/>
                </a:ext>
              </a:extLst>
            </p:cNvPr>
            <p:cNvSpPr/>
            <p:nvPr/>
          </p:nvSpPr>
          <p:spPr>
            <a:xfrm rot="10800000" flipH="1">
              <a:off x="4655838" y="3630046"/>
              <a:ext cx="231102" cy="512269"/>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Lst>
              <a:ahLst/>
              <a:cxnLst>
                <a:cxn ang="0">
                  <a:pos x="connsiteX0" y="connsiteY0"/>
                </a:cxn>
                <a:cxn ang="0">
                  <a:pos x="connsiteX1" y="connsiteY1"/>
                </a:cxn>
              </a:cxnLst>
              <a:rect l="l" t="t" r="r" b="b"/>
              <a:pathLst>
                <a:path w="231102" h="512269">
                  <a:moveTo>
                    <a:pt x="231102" y="512269"/>
                  </a:moveTo>
                  <a:cubicBezTo>
                    <a:pt x="219707" y="-269594"/>
                    <a:pt x="-3937" y="12386"/>
                    <a:pt x="53" y="25998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ndParaRPr>
            </a:p>
          </p:txBody>
        </p:sp>
        <p:sp>
          <p:nvSpPr>
            <p:cNvPr id="106" name="Freeform: Shape 105">
              <a:extLst>
                <a:ext uri="{FF2B5EF4-FFF2-40B4-BE49-F238E27FC236}">
                  <a16:creationId xmlns:a16="http://schemas.microsoft.com/office/drawing/2014/main" id="{76415ACB-4414-CAEA-C379-138F4671FA84}"/>
                </a:ext>
              </a:extLst>
            </p:cNvPr>
            <p:cNvSpPr/>
            <p:nvPr/>
          </p:nvSpPr>
          <p:spPr>
            <a:xfrm rot="10800000" flipH="1">
              <a:off x="5048250" y="3706901"/>
              <a:ext cx="231102" cy="512269"/>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Lst>
              <a:ahLst/>
              <a:cxnLst>
                <a:cxn ang="0">
                  <a:pos x="connsiteX0" y="connsiteY0"/>
                </a:cxn>
                <a:cxn ang="0">
                  <a:pos x="connsiteX1" y="connsiteY1"/>
                </a:cxn>
              </a:cxnLst>
              <a:rect l="l" t="t" r="r" b="b"/>
              <a:pathLst>
                <a:path w="231102" h="512269">
                  <a:moveTo>
                    <a:pt x="231102" y="512269"/>
                  </a:moveTo>
                  <a:cubicBezTo>
                    <a:pt x="219707" y="-269594"/>
                    <a:pt x="-3937" y="12386"/>
                    <a:pt x="53" y="25998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ndParaRPr>
            </a:p>
          </p:txBody>
        </p:sp>
        <p:sp>
          <p:nvSpPr>
            <p:cNvPr id="107" name="Freeform: Shape 106">
              <a:extLst>
                <a:ext uri="{FF2B5EF4-FFF2-40B4-BE49-F238E27FC236}">
                  <a16:creationId xmlns:a16="http://schemas.microsoft.com/office/drawing/2014/main" id="{78C4B4DF-6A18-34AA-D2EB-45054F1A7764}"/>
                </a:ext>
              </a:extLst>
            </p:cNvPr>
            <p:cNvSpPr/>
            <p:nvPr/>
          </p:nvSpPr>
          <p:spPr>
            <a:xfrm rot="10800000">
              <a:off x="5433947" y="3393231"/>
              <a:ext cx="218764" cy="78570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18404 w 218404"/>
                <a:gd name="connsiteY0" fmla="*/ 705946 h 705946"/>
                <a:gd name="connsiteX1" fmla="*/ 55 w 218404"/>
                <a:gd name="connsiteY1" fmla="*/ 136165 h 705946"/>
                <a:gd name="connsiteX0" fmla="*/ 218391 w 227149"/>
                <a:gd name="connsiteY0" fmla="*/ 791854 h 791854"/>
                <a:gd name="connsiteX1" fmla="*/ 42 w 227149"/>
                <a:gd name="connsiteY1" fmla="*/ 222073 h 791854"/>
                <a:gd name="connsiteX0" fmla="*/ 218399 w 218764"/>
                <a:gd name="connsiteY0" fmla="*/ 785702 h 785702"/>
                <a:gd name="connsiteX1" fmla="*/ 50 w 218764"/>
                <a:gd name="connsiteY1" fmla="*/ 215921 h 785702"/>
              </a:gdLst>
              <a:ahLst/>
              <a:cxnLst>
                <a:cxn ang="0">
                  <a:pos x="connsiteX0" y="connsiteY0"/>
                </a:cxn>
                <a:cxn ang="0">
                  <a:pos x="connsiteX1" y="connsiteY1"/>
                </a:cxn>
              </a:cxnLst>
              <a:rect l="l" t="t" r="r" b="b"/>
              <a:pathLst>
                <a:path w="218764" h="785702">
                  <a:moveTo>
                    <a:pt x="218399" y="785702"/>
                  </a:moveTo>
                  <a:cubicBezTo>
                    <a:pt x="229229" y="-281911"/>
                    <a:pt x="-3940" y="-31681"/>
                    <a:pt x="50" y="21592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ndParaRPr>
            </a:p>
          </p:txBody>
        </p:sp>
        <p:sp>
          <p:nvSpPr>
            <p:cNvPr id="108" name="Freeform: Shape 107">
              <a:extLst>
                <a:ext uri="{FF2B5EF4-FFF2-40B4-BE49-F238E27FC236}">
                  <a16:creationId xmlns:a16="http://schemas.microsoft.com/office/drawing/2014/main" id="{31346163-2DB1-D809-86F8-078603DD2F6E}"/>
                </a:ext>
              </a:extLst>
            </p:cNvPr>
            <p:cNvSpPr/>
            <p:nvPr/>
          </p:nvSpPr>
          <p:spPr>
            <a:xfrm rot="10800000" flipH="1">
              <a:off x="5784270" y="3666401"/>
              <a:ext cx="231102" cy="512269"/>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Lst>
              <a:ahLst/>
              <a:cxnLst>
                <a:cxn ang="0">
                  <a:pos x="connsiteX0" y="connsiteY0"/>
                </a:cxn>
                <a:cxn ang="0">
                  <a:pos x="connsiteX1" y="connsiteY1"/>
                </a:cxn>
              </a:cxnLst>
              <a:rect l="l" t="t" r="r" b="b"/>
              <a:pathLst>
                <a:path w="231102" h="512269">
                  <a:moveTo>
                    <a:pt x="231102" y="512269"/>
                  </a:moveTo>
                  <a:cubicBezTo>
                    <a:pt x="219707" y="-269594"/>
                    <a:pt x="-3937" y="12386"/>
                    <a:pt x="53" y="25998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ndParaRPr>
            </a:p>
          </p:txBody>
        </p:sp>
        <p:sp>
          <p:nvSpPr>
            <p:cNvPr id="109" name="Freeform: Shape 108">
              <a:extLst>
                <a:ext uri="{FF2B5EF4-FFF2-40B4-BE49-F238E27FC236}">
                  <a16:creationId xmlns:a16="http://schemas.microsoft.com/office/drawing/2014/main" id="{99B17DBE-AC9D-BE00-8EB9-D980B633AA82}"/>
                </a:ext>
              </a:extLst>
            </p:cNvPr>
            <p:cNvSpPr/>
            <p:nvPr/>
          </p:nvSpPr>
          <p:spPr>
            <a:xfrm rot="10800000">
              <a:off x="7345695" y="3683086"/>
              <a:ext cx="283544" cy="48275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4909 w 254909"/>
                <a:gd name="connsiteY0" fmla="*/ 520525 h 520525"/>
                <a:gd name="connsiteX1" fmla="*/ 47 w 254909"/>
                <a:gd name="connsiteY1" fmla="*/ 251575 h 520525"/>
                <a:gd name="connsiteX0" fmla="*/ 254981 w 254981"/>
                <a:gd name="connsiteY0" fmla="*/ 496767 h 496767"/>
                <a:gd name="connsiteX1" fmla="*/ 119 w 254981"/>
                <a:gd name="connsiteY1" fmla="*/ 227817 h 496767"/>
                <a:gd name="connsiteX0" fmla="*/ 283545 w 283545"/>
                <a:gd name="connsiteY0" fmla="*/ 508338 h 508338"/>
                <a:gd name="connsiteX1" fmla="*/ 108 w 283545"/>
                <a:gd name="connsiteY1" fmla="*/ 215575 h 508338"/>
                <a:gd name="connsiteX0" fmla="*/ 283544 w 283544"/>
                <a:gd name="connsiteY0" fmla="*/ 482757 h 482757"/>
                <a:gd name="connsiteX1" fmla="*/ 107 w 283544"/>
                <a:gd name="connsiteY1" fmla="*/ 189994 h 482757"/>
              </a:gdLst>
              <a:ahLst/>
              <a:cxnLst>
                <a:cxn ang="0">
                  <a:pos x="connsiteX0" y="connsiteY0"/>
                </a:cxn>
                <a:cxn ang="0">
                  <a:pos x="connsiteX1" y="connsiteY1"/>
                </a:cxn>
              </a:cxnLst>
              <a:rect l="l" t="t" r="r" b="b"/>
              <a:pathLst>
                <a:path w="283544" h="482757">
                  <a:moveTo>
                    <a:pt x="283544" y="482757"/>
                  </a:moveTo>
                  <a:cubicBezTo>
                    <a:pt x="274531" y="-230050"/>
                    <a:pt x="-6265" y="6686"/>
                    <a:pt x="107" y="189994"/>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ndParaRPr>
            </a:p>
          </p:txBody>
        </p:sp>
        <p:sp>
          <p:nvSpPr>
            <p:cNvPr id="110" name="Freeform: Shape 109">
              <a:extLst>
                <a:ext uri="{FF2B5EF4-FFF2-40B4-BE49-F238E27FC236}">
                  <a16:creationId xmlns:a16="http://schemas.microsoft.com/office/drawing/2014/main" id="{A0D6D1B3-3BB7-568F-1234-FBA9E31B7E27}"/>
                </a:ext>
              </a:extLst>
            </p:cNvPr>
            <p:cNvSpPr/>
            <p:nvPr/>
          </p:nvSpPr>
          <p:spPr>
            <a:xfrm rot="10800000">
              <a:off x="8409013" y="3409244"/>
              <a:ext cx="252688" cy="78027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Lst>
              <a:ahLst/>
              <a:cxnLst>
                <a:cxn ang="0">
                  <a:pos x="connsiteX0" y="connsiteY0"/>
                </a:cxn>
                <a:cxn ang="0">
                  <a:pos x="connsiteX1" y="connsiteY1"/>
                </a:cxn>
              </a:cxnLst>
              <a:rect l="l" t="t" r="r" b="b"/>
              <a:pathLst>
                <a:path w="252688" h="780277">
                  <a:moveTo>
                    <a:pt x="252525" y="780277"/>
                  </a:moveTo>
                  <a:cubicBezTo>
                    <a:pt x="260180" y="-306386"/>
                    <a:pt x="-3945" y="-17262"/>
                    <a:pt x="45" y="230340"/>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ndParaRPr>
            </a:p>
          </p:txBody>
        </p:sp>
        <p:sp>
          <p:nvSpPr>
            <p:cNvPr id="111" name="Freeform: Shape 110">
              <a:extLst>
                <a:ext uri="{FF2B5EF4-FFF2-40B4-BE49-F238E27FC236}">
                  <a16:creationId xmlns:a16="http://schemas.microsoft.com/office/drawing/2014/main" id="{C195DC16-C5F1-40EE-C0BA-906ACD96AAB1}"/>
                </a:ext>
              </a:extLst>
            </p:cNvPr>
            <p:cNvSpPr/>
            <p:nvPr/>
          </p:nvSpPr>
          <p:spPr>
            <a:xfrm rot="10800000">
              <a:off x="9493930" y="3740047"/>
              <a:ext cx="235812" cy="522496"/>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35863 w 235863"/>
                <a:gd name="connsiteY0" fmla="*/ 568956 h 568956"/>
                <a:gd name="connsiteX1" fmla="*/ 51 w 235863"/>
                <a:gd name="connsiteY1" fmla="*/ 209518 h 568956"/>
                <a:gd name="connsiteX0" fmla="*/ 235812 w 235812"/>
                <a:gd name="connsiteY0" fmla="*/ 522496 h 522496"/>
                <a:gd name="connsiteX1" fmla="*/ 0 w 235812"/>
                <a:gd name="connsiteY1" fmla="*/ 163058 h 522496"/>
              </a:gdLst>
              <a:ahLst/>
              <a:cxnLst>
                <a:cxn ang="0">
                  <a:pos x="connsiteX0" y="connsiteY0"/>
                </a:cxn>
                <a:cxn ang="0">
                  <a:pos x="connsiteX1" y="connsiteY1"/>
                </a:cxn>
              </a:cxnLst>
              <a:rect l="l" t="t" r="r" b="b"/>
              <a:pathLst>
                <a:path w="235812" h="522496">
                  <a:moveTo>
                    <a:pt x="235812" y="522496"/>
                  </a:moveTo>
                  <a:cubicBezTo>
                    <a:pt x="224417" y="-259367"/>
                    <a:pt x="24585" y="32137"/>
                    <a:pt x="0" y="16305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ndParaRPr>
            </a:p>
          </p:txBody>
        </p:sp>
        <p:sp>
          <p:nvSpPr>
            <p:cNvPr id="112" name="Freeform: Shape 111">
              <a:extLst>
                <a:ext uri="{FF2B5EF4-FFF2-40B4-BE49-F238E27FC236}">
                  <a16:creationId xmlns:a16="http://schemas.microsoft.com/office/drawing/2014/main" id="{9E037C8E-D6B1-8B44-F722-B8C1CC243660}"/>
                </a:ext>
              </a:extLst>
            </p:cNvPr>
            <p:cNvSpPr/>
            <p:nvPr/>
          </p:nvSpPr>
          <p:spPr>
            <a:xfrm rot="10800000" flipH="1">
              <a:off x="8816108" y="3477914"/>
              <a:ext cx="252688" cy="78027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Lst>
              <a:ahLst/>
              <a:cxnLst>
                <a:cxn ang="0">
                  <a:pos x="connsiteX0" y="connsiteY0"/>
                </a:cxn>
                <a:cxn ang="0">
                  <a:pos x="connsiteX1" y="connsiteY1"/>
                </a:cxn>
              </a:cxnLst>
              <a:rect l="l" t="t" r="r" b="b"/>
              <a:pathLst>
                <a:path w="252688" h="780277">
                  <a:moveTo>
                    <a:pt x="252525" y="780277"/>
                  </a:moveTo>
                  <a:cubicBezTo>
                    <a:pt x="260180" y="-306386"/>
                    <a:pt x="-3945" y="-17262"/>
                    <a:pt x="45" y="230340"/>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sp>
          <p:nvSpPr>
            <p:cNvPr id="113" name="Freeform: Shape 112">
              <a:extLst>
                <a:ext uri="{FF2B5EF4-FFF2-40B4-BE49-F238E27FC236}">
                  <a16:creationId xmlns:a16="http://schemas.microsoft.com/office/drawing/2014/main" id="{B648BC82-58FD-EB53-275D-4A98F3207FC3}"/>
                </a:ext>
              </a:extLst>
            </p:cNvPr>
            <p:cNvSpPr/>
            <p:nvPr/>
          </p:nvSpPr>
          <p:spPr>
            <a:xfrm rot="10800000" flipH="1">
              <a:off x="6960199" y="3423831"/>
              <a:ext cx="252688" cy="78027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Lst>
              <a:ahLst/>
              <a:cxnLst>
                <a:cxn ang="0">
                  <a:pos x="connsiteX0" y="connsiteY0"/>
                </a:cxn>
                <a:cxn ang="0">
                  <a:pos x="connsiteX1" y="connsiteY1"/>
                </a:cxn>
              </a:cxnLst>
              <a:rect l="l" t="t" r="r" b="b"/>
              <a:pathLst>
                <a:path w="252688" h="780277">
                  <a:moveTo>
                    <a:pt x="252525" y="780277"/>
                  </a:moveTo>
                  <a:cubicBezTo>
                    <a:pt x="260180" y="-306386"/>
                    <a:pt x="-3945" y="-17262"/>
                    <a:pt x="45" y="230340"/>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ndParaRPr>
            </a:p>
          </p:txBody>
        </p:sp>
        <p:sp>
          <p:nvSpPr>
            <p:cNvPr id="114" name="Freeform: Shape 113">
              <a:extLst>
                <a:ext uri="{FF2B5EF4-FFF2-40B4-BE49-F238E27FC236}">
                  <a16:creationId xmlns:a16="http://schemas.microsoft.com/office/drawing/2014/main" id="{C4D7AD95-FA9A-0B30-7328-8DDE242BF878}"/>
                </a:ext>
              </a:extLst>
            </p:cNvPr>
            <p:cNvSpPr/>
            <p:nvPr/>
          </p:nvSpPr>
          <p:spPr>
            <a:xfrm rot="10800000" flipH="1">
              <a:off x="6161366" y="3388872"/>
              <a:ext cx="252688" cy="78027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Lst>
              <a:ahLst/>
              <a:cxnLst>
                <a:cxn ang="0">
                  <a:pos x="connsiteX0" y="connsiteY0"/>
                </a:cxn>
                <a:cxn ang="0">
                  <a:pos x="connsiteX1" y="connsiteY1"/>
                </a:cxn>
              </a:cxnLst>
              <a:rect l="l" t="t" r="r" b="b"/>
              <a:pathLst>
                <a:path w="252688" h="780277">
                  <a:moveTo>
                    <a:pt x="252525" y="780277"/>
                  </a:moveTo>
                  <a:cubicBezTo>
                    <a:pt x="260180" y="-306386"/>
                    <a:pt x="-3945" y="-17262"/>
                    <a:pt x="45" y="230340"/>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ndParaRPr>
            </a:p>
          </p:txBody>
        </p:sp>
        <p:sp>
          <p:nvSpPr>
            <p:cNvPr id="115" name="Freeform: Shape 114">
              <a:extLst>
                <a:ext uri="{FF2B5EF4-FFF2-40B4-BE49-F238E27FC236}">
                  <a16:creationId xmlns:a16="http://schemas.microsoft.com/office/drawing/2014/main" id="{75C2F4E1-56A5-A067-ADDD-042CEB8639D4}"/>
                </a:ext>
              </a:extLst>
            </p:cNvPr>
            <p:cNvSpPr/>
            <p:nvPr/>
          </p:nvSpPr>
          <p:spPr>
            <a:xfrm rot="10800000">
              <a:off x="9885775" y="3620819"/>
              <a:ext cx="271907" cy="54679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 name="connsiteX0" fmla="*/ 233478 w 233653"/>
                <a:gd name="connsiteY0" fmla="*/ 663640 h 663640"/>
                <a:gd name="connsiteX1" fmla="*/ 48 w 233653"/>
                <a:gd name="connsiteY1" fmla="*/ 342303 h 663640"/>
                <a:gd name="connsiteX0" fmla="*/ 233478 w 233775"/>
                <a:gd name="connsiteY0" fmla="*/ 506793 h 506793"/>
                <a:gd name="connsiteX1" fmla="*/ 48 w 233775"/>
                <a:gd name="connsiteY1" fmla="*/ 185456 h 506793"/>
                <a:gd name="connsiteX0" fmla="*/ 233430 w 233841"/>
                <a:gd name="connsiteY0" fmla="*/ 500844 h 500844"/>
                <a:gd name="connsiteX1" fmla="*/ 0 w 233841"/>
                <a:gd name="connsiteY1" fmla="*/ 179507 h 500844"/>
                <a:gd name="connsiteX0" fmla="*/ 240574 w 240970"/>
                <a:gd name="connsiteY0" fmla="*/ 567955 h 567955"/>
                <a:gd name="connsiteX1" fmla="*/ 0 w 240970"/>
                <a:gd name="connsiteY1" fmla="*/ 141843 h 567955"/>
                <a:gd name="connsiteX0" fmla="*/ 240574 w 241020"/>
                <a:gd name="connsiteY0" fmla="*/ 538687 h 538687"/>
                <a:gd name="connsiteX1" fmla="*/ 0 w 241020"/>
                <a:gd name="connsiteY1" fmla="*/ 112575 h 538687"/>
                <a:gd name="connsiteX0" fmla="*/ 271530 w 271907"/>
                <a:gd name="connsiteY0" fmla="*/ 546797 h 546797"/>
                <a:gd name="connsiteX1" fmla="*/ 0 w 271907"/>
                <a:gd name="connsiteY1" fmla="*/ 108779 h 546797"/>
              </a:gdLst>
              <a:ahLst/>
              <a:cxnLst>
                <a:cxn ang="0">
                  <a:pos x="connsiteX0" y="connsiteY0"/>
                </a:cxn>
                <a:cxn ang="0">
                  <a:pos x="connsiteX1" y="connsiteY1"/>
                </a:cxn>
              </a:cxnLst>
              <a:rect l="l" t="t" r="r" b="b"/>
              <a:pathLst>
                <a:path w="271907" h="546797">
                  <a:moveTo>
                    <a:pt x="271530" y="546797"/>
                  </a:moveTo>
                  <a:cubicBezTo>
                    <a:pt x="281566" y="-113622"/>
                    <a:pt x="88879" y="-57861"/>
                    <a:pt x="0" y="108779"/>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ndParaRPr>
            </a:p>
          </p:txBody>
        </p:sp>
        <p:sp>
          <p:nvSpPr>
            <p:cNvPr id="116" name="Freeform: Shape 115">
              <a:extLst>
                <a:ext uri="{FF2B5EF4-FFF2-40B4-BE49-F238E27FC236}">
                  <a16:creationId xmlns:a16="http://schemas.microsoft.com/office/drawing/2014/main" id="{B727C0EE-633E-997E-AD06-9DACDAD35D9E}"/>
                </a:ext>
              </a:extLst>
            </p:cNvPr>
            <p:cNvSpPr/>
            <p:nvPr/>
          </p:nvSpPr>
          <p:spPr>
            <a:xfrm rot="10800000">
              <a:off x="10274552" y="3678841"/>
              <a:ext cx="271907" cy="54679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 name="connsiteX0" fmla="*/ 233478 w 233653"/>
                <a:gd name="connsiteY0" fmla="*/ 663640 h 663640"/>
                <a:gd name="connsiteX1" fmla="*/ 48 w 233653"/>
                <a:gd name="connsiteY1" fmla="*/ 342303 h 663640"/>
                <a:gd name="connsiteX0" fmla="*/ 233478 w 233775"/>
                <a:gd name="connsiteY0" fmla="*/ 506793 h 506793"/>
                <a:gd name="connsiteX1" fmla="*/ 48 w 233775"/>
                <a:gd name="connsiteY1" fmla="*/ 185456 h 506793"/>
                <a:gd name="connsiteX0" fmla="*/ 233430 w 233841"/>
                <a:gd name="connsiteY0" fmla="*/ 500844 h 500844"/>
                <a:gd name="connsiteX1" fmla="*/ 0 w 233841"/>
                <a:gd name="connsiteY1" fmla="*/ 179507 h 500844"/>
                <a:gd name="connsiteX0" fmla="*/ 240574 w 240970"/>
                <a:gd name="connsiteY0" fmla="*/ 567955 h 567955"/>
                <a:gd name="connsiteX1" fmla="*/ 0 w 240970"/>
                <a:gd name="connsiteY1" fmla="*/ 141843 h 567955"/>
                <a:gd name="connsiteX0" fmla="*/ 240574 w 241020"/>
                <a:gd name="connsiteY0" fmla="*/ 538687 h 538687"/>
                <a:gd name="connsiteX1" fmla="*/ 0 w 241020"/>
                <a:gd name="connsiteY1" fmla="*/ 112575 h 538687"/>
                <a:gd name="connsiteX0" fmla="*/ 271530 w 271907"/>
                <a:gd name="connsiteY0" fmla="*/ 546797 h 546797"/>
                <a:gd name="connsiteX1" fmla="*/ 0 w 271907"/>
                <a:gd name="connsiteY1" fmla="*/ 108779 h 546797"/>
              </a:gdLst>
              <a:ahLst/>
              <a:cxnLst>
                <a:cxn ang="0">
                  <a:pos x="connsiteX0" y="connsiteY0"/>
                </a:cxn>
                <a:cxn ang="0">
                  <a:pos x="connsiteX1" y="connsiteY1"/>
                </a:cxn>
              </a:cxnLst>
              <a:rect l="l" t="t" r="r" b="b"/>
              <a:pathLst>
                <a:path w="271907" h="546797">
                  <a:moveTo>
                    <a:pt x="271530" y="546797"/>
                  </a:moveTo>
                  <a:cubicBezTo>
                    <a:pt x="281566" y="-113622"/>
                    <a:pt x="88879" y="-57861"/>
                    <a:pt x="0" y="108779"/>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ndParaRPr>
            </a:p>
          </p:txBody>
        </p:sp>
        <p:sp>
          <p:nvSpPr>
            <p:cNvPr id="117" name="Freeform: Shape 116">
              <a:extLst>
                <a:ext uri="{FF2B5EF4-FFF2-40B4-BE49-F238E27FC236}">
                  <a16:creationId xmlns:a16="http://schemas.microsoft.com/office/drawing/2014/main" id="{85DBAE01-574F-0BB2-552B-CAAC1274FB51}"/>
                </a:ext>
              </a:extLst>
            </p:cNvPr>
            <p:cNvSpPr/>
            <p:nvPr/>
          </p:nvSpPr>
          <p:spPr>
            <a:xfrm rot="10800000">
              <a:off x="7774145" y="3607305"/>
              <a:ext cx="169781" cy="530113"/>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 name="connsiteX0" fmla="*/ 233478 w 233653"/>
                <a:gd name="connsiteY0" fmla="*/ 663640 h 663640"/>
                <a:gd name="connsiteX1" fmla="*/ 48 w 233653"/>
                <a:gd name="connsiteY1" fmla="*/ 342303 h 663640"/>
                <a:gd name="connsiteX0" fmla="*/ 233478 w 233775"/>
                <a:gd name="connsiteY0" fmla="*/ 506793 h 506793"/>
                <a:gd name="connsiteX1" fmla="*/ 48 w 233775"/>
                <a:gd name="connsiteY1" fmla="*/ 185456 h 506793"/>
                <a:gd name="connsiteX0" fmla="*/ 233430 w 233841"/>
                <a:gd name="connsiteY0" fmla="*/ 500844 h 500844"/>
                <a:gd name="connsiteX1" fmla="*/ 0 w 233841"/>
                <a:gd name="connsiteY1" fmla="*/ 179507 h 500844"/>
                <a:gd name="connsiteX0" fmla="*/ 240574 w 240970"/>
                <a:gd name="connsiteY0" fmla="*/ 567955 h 567955"/>
                <a:gd name="connsiteX1" fmla="*/ 0 w 240970"/>
                <a:gd name="connsiteY1" fmla="*/ 141843 h 567955"/>
                <a:gd name="connsiteX0" fmla="*/ 240574 w 241020"/>
                <a:gd name="connsiteY0" fmla="*/ 538687 h 538687"/>
                <a:gd name="connsiteX1" fmla="*/ 0 w 241020"/>
                <a:gd name="connsiteY1" fmla="*/ 112575 h 538687"/>
                <a:gd name="connsiteX0" fmla="*/ 271530 w 271907"/>
                <a:gd name="connsiteY0" fmla="*/ 546797 h 546797"/>
                <a:gd name="connsiteX1" fmla="*/ 0 w 271907"/>
                <a:gd name="connsiteY1" fmla="*/ 108779 h 546797"/>
                <a:gd name="connsiteX0" fmla="*/ 257242 w 257648"/>
                <a:gd name="connsiteY0" fmla="*/ 545163 h 545163"/>
                <a:gd name="connsiteX1" fmla="*/ 0 w 257648"/>
                <a:gd name="connsiteY1" fmla="*/ 109526 h 545163"/>
                <a:gd name="connsiteX0" fmla="*/ 164374 w 165178"/>
                <a:gd name="connsiteY0" fmla="*/ 550079 h 550079"/>
                <a:gd name="connsiteX1" fmla="*/ 0 w 165178"/>
                <a:gd name="connsiteY1" fmla="*/ 107298 h 550079"/>
                <a:gd name="connsiteX0" fmla="*/ 164374 w 165046"/>
                <a:gd name="connsiteY0" fmla="*/ 510312 h 510312"/>
                <a:gd name="connsiteX1" fmla="*/ 0 w 165046"/>
                <a:gd name="connsiteY1" fmla="*/ 67531 h 510312"/>
                <a:gd name="connsiteX0" fmla="*/ 181042 w 181628"/>
                <a:gd name="connsiteY0" fmla="*/ 494594 h 494594"/>
                <a:gd name="connsiteX1" fmla="*/ 0 w 181628"/>
                <a:gd name="connsiteY1" fmla="*/ 75626 h 494594"/>
                <a:gd name="connsiteX0" fmla="*/ 169136 w 169781"/>
                <a:gd name="connsiteY0" fmla="*/ 530113 h 530113"/>
                <a:gd name="connsiteX1" fmla="*/ 0 w 169781"/>
                <a:gd name="connsiteY1" fmla="*/ 58758 h 530113"/>
              </a:gdLst>
              <a:ahLst/>
              <a:cxnLst>
                <a:cxn ang="0">
                  <a:pos x="connsiteX0" y="connsiteY0"/>
                </a:cxn>
                <a:cxn ang="0">
                  <a:pos x="connsiteX1" y="connsiteY1"/>
                </a:cxn>
              </a:cxnLst>
              <a:rect l="l" t="t" r="r" b="b"/>
              <a:pathLst>
                <a:path w="169781" h="530113">
                  <a:moveTo>
                    <a:pt x="169136" y="530113"/>
                  </a:moveTo>
                  <a:cubicBezTo>
                    <a:pt x="179172" y="-130306"/>
                    <a:pt x="69829" y="-17395"/>
                    <a:pt x="0" y="5875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ndParaRPr>
            </a:p>
          </p:txBody>
        </p:sp>
        <p:sp>
          <p:nvSpPr>
            <p:cNvPr id="118" name="Freeform: Shape 117">
              <a:extLst>
                <a:ext uri="{FF2B5EF4-FFF2-40B4-BE49-F238E27FC236}">
                  <a16:creationId xmlns:a16="http://schemas.microsoft.com/office/drawing/2014/main" id="{44C61C60-6587-FA2F-6BD4-A0BEDEB90F15}"/>
                </a:ext>
              </a:extLst>
            </p:cNvPr>
            <p:cNvSpPr/>
            <p:nvPr/>
          </p:nvSpPr>
          <p:spPr>
            <a:xfrm rot="10800000" flipH="1">
              <a:off x="6579911" y="3583374"/>
              <a:ext cx="243170" cy="606665"/>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 name="connsiteX0" fmla="*/ 243001 w 243170"/>
                <a:gd name="connsiteY0" fmla="*/ 695782 h 695782"/>
                <a:gd name="connsiteX1" fmla="*/ 46 w 243170"/>
                <a:gd name="connsiteY1" fmla="*/ 305389 h 695782"/>
                <a:gd name="connsiteX0" fmla="*/ 243001 w 243170"/>
                <a:gd name="connsiteY0" fmla="*/ 606665 h 606665"/>
                <a:gd name="connsiteX1" fmla="*/ 46 w 243170"/>
                <a:gd name="connsiteY1" fmla="*/ 216272 h 606665"/>
              </a:gdLst>
              <a:ahLst/>
              <a:cxnLst>
                <a:cxn ang="0">
                  <a:pos x="connsiteX0" y="connsiteY0"/>
                </a:cxn>
                <a:cxn ang="0">
                  <a:pos x="connsiteX1" y="connsiteY1"/>
                </a:cxn>
              </a:cxnLst>
              <a:rect l="l" t="t" r="r" b="b"/>
              <a:pathLst>
                <a:path w="243170" h="606665">
                  <a:moveTo>
                    <a:pt x="243001" y="606665"/>
                  </a:moveTo>
                  <a:cubicBezTo>
                    <a:pt x="250656" y="-234730"/>
                    <a:pt x="-3944" y="-31330"/>
                    <a:pt x="46" y="216272"/>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ndParaRPr>
            </a:p>
          </p:txBody>
        </p:sp>
        <p:sp>
          <p:nvSpPr>
            <p:cNvPr id="119" name="Freeform: Shape 118">
              <a:extLst>
                <a:ext uri="{FF2B5EF4-FFF2-40B4-BE49-F238E27FC236}">
                  <a16:creationId xmlns:a16="http://schemas.microsoft.com/office/drawing/2014/main" id="{1336F920-F378-D88F-C435-59212D03534B}"/>
                </a:ext>
              </a:extLst>
            </p:cNvPr>
            <p:cNvSpPr/>
            <p:nvPr/>
          </p:nvSpPr>
          <p:spPr>
            <a:xfrm rot="10800000">
              <a:off x="8062674" y="3692702"/>
              <a:ext cx="216759" cy="401890"/>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 name="connsiteX0" fmla="*/ 212050 w 212242"/>
                <a:gd name="connsiteY0" fmla="*/ 591249 h 591249"/>
                <a:gd name="connsiteX1" fmla="*/ 52 w 212242"/>
                <a:gd name="connsiteY1" fmla="*/ 448506 h 591249"/>
                <a:gd name="connsiteX0" fmla="*/ 171581 w 171814"/>
                <a:gd name="connsiteY0" fmla="*/ 603687 h 603687"/>
                <a:gd name="connsiteX1" fmla="*/ 65 w 171814"/>
                <a:gd name="connsiteY1" fmla="*/ 427607 h 603687"/>
                <a:gd name="connsiteX0" fmla="*/ 171575 w 174005"/>
                <a:gd name="connsiteY0" fmla="*/ 383451 h 383451"/>
                <a:gd name="connsiteX1" fmla="*/ 59 w 174005"/>
                <a:gd name="connsiteY1" fmla="*/ 207371 h 383451"/>
                <a:gd name="connsiteX0" fmla="*/ 188237 w 190496"/>
                <a:gd name="connsiteY0" fmla="*/ 413916 h 413916"/>
                <a:gd name="connsiteX1" fmla="*/ 53 w 190496"/>
                <a:gd name="connsiteY1" fmla="*/ 183068 h 413916"/>
                <a:gd name="connsiteX0" fmla="*/ 188184 w 190663"/>
                <a:gd name="connsiteY0" fmla="*/ 360583 h 360583"/>
                <a:gd name="connsiteX1" fmla="*/ 0 w 190663"/>
                <a:gd name="connsiteY1" fmla="*/ 129735 h 360583"/>
                <a:gd name="connsiteX0" fmla="*/ 204853 w 207154"/>
                <a:gd name="connsiteY0" fmla="*/ 372037 h 372037"/>
                <a:gd name="connsiteX1" fmla="*/ 0 w 207154"/>
                <a:gd name="connsiteY1" fmla="*/ 119758 h 372037"/>
                <a:gd name="connsiteX0" fmla="*/ 216759 w 218948"/>
                <a:gd name="connsiteY0" fmla="*/ 398095 h 398095"/>
                <a:gd name="connsiteX1" fmla="*/ 0 w 218948"/>
                <a:gd name="connsiteY1" fmla="*/ 100573 h 398095"/>
                <a:gd name="connsiteX0" fmla="*/ 216759 w 216759"/>
                <a:gd name="connsiteY0" fmla="*/ 401890 h 401890"/>
                <a:gd name="connsiteX1" fmla="*/ 0 w 216759"/>
                <a:gd name="connsiteY1" fmla="*/ 104368 h 401890"/>
              </a:gdLst>
              <a:ahLst/>
              <a:cxnLst>
                <a:cxn ang="0">
                  <a:pos x="connsiteX0" y="connsiteY0"/>
                </a:cxn>
                <a:cxn ang="0">
                  <a:pos x="connsiteX1" y="connsiteY1"/>
                </a:cxn>
              </a:cxnLst>
              <a:rect l="l" t="t" r="r" b="b"/>
              <a:pathLst>
                <a:path w="216759" h="401890">
                  <a:moveTo>
                    <a:pt x="216759" y="401890"/>
                  </a:moveTo>
                  <a:cubicBezTo>
                    <a:pt x="210126" y="-148992"/>
                    <a:pt x="17441" y="-9884"/>
                    <a:pt x="0" y="10436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ndParaRPr>
            </a:p>
          </p:txBody>
        </p:sp>
        <p:sp>
          <p:nvSpPr>
            <p:cNvPr id="120" name="Freeform: Shape 119">
              <a:extLst>
                <a:ext uri="{FF2B5EF4-FFF2-40B4-BE49-F238E27FC236}">
                  <a16:creationId xmlns:a16="http://schemas.microsoft.com/office/drawing/2014/main" id="{45E85AFA-ED49-DC50-B283-750766EF2ABA}"/>
                </a:ext>
              </a:extLst>
            </p:cNvPr>
            <p:cNvSpPr/>
            <p:nvPr/>
          </p:nvSpPr>
          <p:spPr>
            <a:xfrm rot="10800000" flipH="1">
              <a:off x="9219347" y="3402364"/>
              <a:ext cx="109942" cy="78027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Lst>
              <a:ahLst/>
              <a:cxnLst>
                <a:cxn ang="0">
                  <a:pos x="connsiteX0" y="connsiteY0"/>
                </a:cxn>
                <a:cxn ang="0">
                  <a:pos x="connsiteX1" y="connsiteY1"/>
                </a:cxn>
              </a:cxnLst>
              <a:rect l="l" t="t" r="r" b="b"/>
              <a:pathLst>
                <a:path w="252688" h="780277">
                  <a:moveTo>
                    <a:pt x="252525" y="780277"/>
                  </a:moveTo>
                  <a:cubicBezTo>
                    <a:pt x="260180" y="-306386"/>
                    <a:pt x="-3945" y="-17262"/>
                    <a:pt x="45" y="230340"/>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grpSp>
      <p:grpSp>
        <p:nvGrpSpPr>
          <p:cNvPr id="121" name="Group 120">
            <a:extLst>
              <a:ext uri="{FF2B5EF4-FFF2-40B4-BE49-F238E27FC236}">
                <a16:creationId xmlns:a16="http://schemas.microsoft.com/office/drawing/2014/main" id="{FDD892B1-A494-A5BA-232C-84607C46B739}"/>
              </a:ext>
            </a:extLst>
          </p:cNvPr>
          <p:cNvGrpSpPr/>
          <p:nvPr/>
        </p:nvGrpSpPr>
        <p:grpSpPr>
          <a:xfrm>
            <a:off x="1534193" y="4685684"/>
            <a:ext cx="9474597" cy="918184"/>
            <a:chOff x="1071862" y="3344359"/>
            <a:chExt cx="9474597" cy="918184"/>
          </a:xfrm>
        </p:grpSpPr>
        <p:sp>
          <p:nvSpPr>
            <p:cNvPr id="122" name="Freeform: Shape 121">
              <a:extLst>
                <a:ext uri="{FF2B5EF4-FFF2-40B4-BE49-F238E27FC236}">
                  <a16:creationId xmlns:a16="http://schemas.microsoft.com/office/drawing/2014/main" id="{9DCF6BAE-10A5-0431-8DA2-58C994636731}"/>
                </a:ext>
              </a:extLst>
            </p:cNvPr>
            <p:cNvSpPr/>
            <p:nvPr/>
          </p:nvSpPr>
          <p:spPr>
            <a:xfrm rot="10800000" flipH="1">
              <a:off x="1071862" y="3652284"/>
              <a:ext cx="326347" cy="439436"/>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Lst>
              <a:ahLst/>
              <a:cxnLst>
                <a:cxn ang="0">
                  <a:pos x="connsiteX0" y="connsiteY0"/>
                </a:cxn>
                <a:cxn ang="0">
                  <a:pos x="connsiteX1" y="connsiteY1"/>
                </a:cxn>
              </a:cxnLst>
              <a:rect l="l" t="t" r="r" b="b"/>
              <a:pathLst>
                <a:path w="326347" h="439436">
                  <a:moveTo>
                    <a:pt x="326347" y="439436"/>
                  </a:moveTo>
                  <a:cubicBezTo>
                    <a:pt x="241927" y="-234477"/>
                    <a:pt x="-3942" y="4640"/>
                    <a:pt x="48" y="252242"/>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23" name="Freeform: Shape 122">
              <a:extLst>
                <a:ext uri="{FF2B5EF4-FFF2-40B4-BE49-F238E27FC236}">
                  <a16:creationId xmlns:a16="http://schemas.microsoft.com/office/drawing/2014/main" id="{9B4150F2-1FBE-03D2-9869-149D3A4987D5}"/>
                </a:ext>
              </a:extLst>
            </p:cNvPr>
            <p:cNvSpPr/>
            <p:nvPr/>
          </p:nvSpPr>
          <p:spPr>
            <a:xfrm rot="10800000">
              <a:off x="1569077" y="3794264"/>
              <a:ext cx="259690" cy="39530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Lst>
              <a:ahLst/>
              <a:cxnLst>
                <a:cxn ang="0">
                  <a:pos x="connsiteX0" y="connsiteY0"/>
                </a:cxn>
                <a:cxn ang="0">
                  <a:pos x="connsiteX1" y="connsiteY1"/>
                </a:cxn>
              </a:cxnLst>
              <a:rect l="l" t="t" r="r" b="b"/>
              <a:pathLst>
                <a:path w="259690" h="395302">
                  <a:moveTo>
                    <a:pt x="259690" y="395302"/>
                  </a:moveTo>
                  <a:cubicBezTo>
                    <a:pt x="175270" y="-278611"/>
                    <a:pt x="-3924" y="60519"/>
                    <a:pt x="66" y="30812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24" name="Freeform: Shape 123">
              <a:extLst>
                <a:ext uri="{FF2B5EF4-FFF2-40B4-BE49-F238E27FC236}">
                  <a16:creationId xmlns:a16="http://schemas.microsoft.com/office/drawing/2014/main" id="{DA227B0A-242C-1086-30B7-06C941F9D087}"/>
                </a:ext>
              </a:extLst>
            </p:cNvPr>
            <p:cNvSpPr/>
            <p:nvPr/>
          </p:nvSpPr>
          <p:spPr>
            <a:xfrm rot="10800000">
              <a:off x="2033208" y="3784015"/>
              <a:ext cx="259690" cy="39530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Lst>
              <a:ahLst/>
              <a:cxnLst>
                <a:cxn ang="0">
                  <a:pos x="connsiteX0" y="connsiteY0"/>
                </a:cxn>
                <a:cxn ang="0">
                  <a:pos x="connsiteX1" y="connsiteY1"/>
                </a:cxn>
              </a:cxnLst>
              <a:rect l="l" t="t" r="r" b="b"/>
              <a:pathLst>
                <a:path w="259690" h="395302">
                  <a:moveTo>
                    <a:pt x="259690" y="395302"/>
                  </a:moveTo>
                  <a:cubicBezTo>
                    <a:pt x="175270" y="-278611"/>
                    <a:pt x="-3924" y="60519"/>
                    <a:pt x="66" y="30812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25" name="Freeform: Shape 124">
              <a:extLst>
                <a:ext uri="{FF2B5EF4-FFF2-40B4-BE49-F238E27FC236}">
                  <a16:creationId xmlns:a16="http://schemas.microsoft.com/office/drawing/2014/main" id="{1CA44978-088B-A5F1-94A3-410676672332}"/>
                </a:ext>
              </a:extLst>
            </p:cNvPr>
            <p:cNvSpPr/>
            <p:nvPr/>
          </p:nvSpPr>
          <p:spPr>
            <a:xfrm rot="10800000" flipH="1">
              <a:off x="2467306" y="3794264"/>
              <a:ext cx="259690" cy="39530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Lst>
              <a:ahLst/>
              <a:cxnLst>
                <a:cxn ang="0">
                  <a:pos x="connsiteX0" y="connsiteY0"/>
                </a:cxn>
                <a:cxn ang="0">
                  <a:pos x="connsiteX1" y="connsiteY1"/>
                </a:cxn>
              </a:cxnLst>
              <a:rect l="l" t="t" r="r" b="b"/>
              <a:pathLst>
                <a:path w="259690" h="395302">
                  <a:moveTo>
                    <a:pt x="259690" y="395302"/>
                  </a:moveTo>
                  <a:cubicBezTo>
                    <a:pt x="175270" y="-278611"/>
                    <a:pt x="-3924" y="60519"/>
                    <a:pt x="66" y="30812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26" name="Freeform: Shape 125">
              <a:extLst>
                <a:ext uri="{FF2B5EF4-FFF2-40B4-BE49-F238E27FC236}">
                  <a16:creationId xmlns:a16="http://schemas.microsoft.com/office/drawing/2014/main" id="{A2EA2006-119D-76EA-4C38-84E906914325}"/>
                </a:ext>
              </a:extLst>
            </p:cNvPr>
            <p:cNvSpPr/>
            <p:nvPr/>
          </p:nvSpPr>
          <p:spPr>
            <a:xfrm rot="10800000" flipH="1">
              <a:off x="2901428" y="3404463"/>
              <a:ext cx="288242" cy="72207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88256 w 288256"/>
                <a:gd name="connsiteY0" fmla="*/ 620836 h 620836"/>
                <a:gd name="connsiteX1" fmla="*/ 57 w 288256"/>
                <a:gd name="connsiteY1" fmla="*/ 133605 h 620836"/>
                <a:gd name="connsiteX0" fmla="*/ 288242 w 288242"/>
                <a:gd name="connsiteY0" fmla="*/ 722072 h 722072"/>
                <a:gd name="connsiteX1" fmla="*/ 43 w 288242"/>
                <a:gd name="connsiteY1" fmla="*/ 234841 h 722072"/>
              </a:gdLst>
              <a:ahLst/>
              <a:cxnLst>
                <a:cxn ang="0">
                  <a:pos x="connsiteX0" y="connsiteY0"/>
                </a:cxn>
                <a:cxn ang="0">
                  <a:pos x="connsiteX1" y="connsiteY1"/>
                </a:cxn>
              </a:cxnLst>
              <a:rect l="l" t="t" r="r" b="b"/>
              <a:pathLst>
                <a:path w="288242" h="722072">
                  <a:moveTo>
                    <a:pt x="288242" y="722072"/>
                  </a:moveTo>
                  <a:cubicBezTo>
                    <a:pt x="273672" y="-297916"/>
                    <a:pt x="-3947" y="-12761"/>
                    <a:pt x="43" y="23484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27" name="Freeform: Shape 126">
              <a:extLst>
                <a:ext uri="{FF2B5EF4-FFF2-40B4-BE49-F238E27FC236}">
                  <a16:creationId xmlns:a16="http://schemas.microsoft.com/office/drawing/2014/main" id="{E1EEB9F2-1DC1-A630-DF3E-96C94DE6D208}"/>
                </a:ext>
              </a:extLst>
            </p:cNvPr>
            <p:cNvSpPr/>
            <p:nvPr/>
          </p:nvSpPr>
          <p:spPr>
            <a:xfrm rot="10800000">
              <a:off x="3817756" y="3344359"/>
              <a:ext cx="218349" cy="791374"/>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88256 w 288256"/>
                <a:gd name="connsiteY0" fmla="*/ 620836 h 620836"/>
                <a:gd name="connsiteX1" fmla="*/ 57 w 288256"/>
                <a:gd name="connsiteY1" fmla="*/ 133605 h 620836"/>
                <a:gd name="connsiteX0" fmla="*/ 288242 w 288242"/>
                <a:gd name="connsiteY0" fmla="*/ 722072 h 722072"/>
                <a:gd name="connsiteX1" fmla="*/ 43 w 288242"/>
                <a:gd name="connsiteY1" fmla="*/ 234841 h 722072"/>
                <a:gd name="connsiteX0" fmla="*/ 186666 w 186666"/>
                <a:gd name="connsiteY0" fmla="*/ 761008 h 761008"/>
                <a:gd name="connsiteX1" fmla="*/ 67 w 186666"/>
                <a:gd name="connsiteY1" fmla="*/ 207102 h 761008"/>
                <a:gd name="connsiteX0" fmla="*/ 186599 w 186599"/>
                <a:gd name="connsiteY0" fmla="*/ 724031 h 724031"/>
                <a:gd name="connsiteX1" fmla="*/ 0 w 186599"/>
                <a:gd name="connsiteY1" fmla="*/ 170125 h 724031"/>
                <a:gd name="connsiteX0" fmla="*/ 218349 w 218349"/>
                <a:gd name="connsiteY0" fmla="*/ 791374 h 791374"/>
                <a:gd name="connsiteX1" fmla="*/ 0 w 218349"/>
                <a:gd name="connsiteY1" fmla="*/ 129518 h 791374"/>
              </a:gdLst>
              <a:ahLst/>
              <a:cxnLst>
                <a:cxn ang="0">
                  <a:pos x="connsiteX0" y="connsiteY0"/>
                </a:cxn>
                <a:cxn ang="0">
                  <a:pos x="connsiteX1" y="connsiteY1"/>
                </a:cxn>
              </a:cxnLst>
              <a:rect l="l" t="t" r="r" b="b"/>
              <a:pathLst>
                <a:path w="218349" h="791374">
                  <a:moveTo>
                    <a:pt x="218349" y="791374"/>
                  </a:moveTo>
                  <a:cubicBezTo>
                    <a:pt x="203779" y="-228614"/>
                    <a:pt x="30935" y="-29184"/>
                    <a:pt x="0" y="12951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28" name="Freeform: Shape 127">
              <a:extLst>
                <a:ext uri="{FF2B5EF4-FFF2-40B4-BE49-F238E27FC236}">
                  <a16:creationId xmlns:a16="http://schemas.microsoft.com/office/drawing/2014/main" id="{619D4263-B13D-7E10-3FB4-4E5554E9EFC2}"/>
                </a:ext>
              </a:extLst>
            </p:cNvPr>
            <p:cNvSpPr/>
            <p:nvPr/>
          </p:nvSpPr>
          <p:spPr>
            <a:xfrm rot="10800000" flipH="1">
              <a:off x="3361307" y="3826014"/>
              <a:ext cx="259690" cy="39530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Lst>
              <a:ahLst/>
              <a:cxnLst>
                <a:cxn ang="0">
                  <a:pos x="connsiteX0" y="connsiteY0"/>
                </a:cxn>
                <a:cxn ang="0">
                  <a:pos x="connsiteX1" y="connsiteY1"/>
                </a:cxn>
              </a:cxnLst>
              <a:rect l="l" t="t" r="r" b="b"/>
              <a:pathLst>
                <a:path w="259690" h="395302">
                  <a:moveTo>
                    <a:pt x="259690" y="395302"/>
                  </a:moveTo>
                  <a:cubicBezTo>
                    <a:pt x="175270" y="-278611"/>
                    <a:pt x="-3924" y="60519"/>
                    <a:pt x="66" y="30812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29" name="Freeform: Shape 128">
              <a:extLst>
                <a:ext uri="{FF2B5EF4-FFF2-40B4-BE49-F238E27FC236}">
                  <a16:creationId xmlns:a16="http://schemas.microsoft.com/office/drawing/2014/main" id="{2846E68E-93FF-7443-AFA8-F9FDAA459DE2}"/>
                </a:ext>
              </a:extLst>
            </p:cNvPr>
            <p:cNvSpPr/>
            <p:nvPr/>
          </p:nvSpPr>
          <p:spPr>
            <a:xfrm rot="10800000" flipH="1">
              <a:off x="4271816" y="3706902"/>
              <a:ext cx="231102" cy="512269"/>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Lst>
              <a:ahLst/>
              <a:cxnLst>
                <a:cxn ang="0">
                  <a:pos x="connsiteX0" y="connsiteY0"/>
                </a:cxn>
                <a:cxn ang="0">
                  <a:pos x="connsiteX1" y="connsiteY1"/>
                </a:cxn>
              </a:cxnLst>
              <a:rect l="l" t="t" r="r" b="b"/>
              <a:pathLst>
                <a:path w="231102" h="512269">
                  <a:moveTo>
                    <a:pt x="231102" y="512269"/>
                  </a:moveTo>
                  <a:cubicBezTo>
                    <a:pt x="219707" y="-269594"/>
                    <a:pt x="-3937" y="12386"/>
                    <a:pt x="53" y="25998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30" name="Freeform: Shape 129">
              <a:extLst>
                <a:ext uri="{FF2B5EF4-FFF2-40B4-BE49-F238E27FC236}">
                  <a16:creationId xmlns:a16="http://schemas.microsoft.com/office/drawing/2014/main" id="{984BE06F-F502-794E-35DE-F7F88A19305C}"/>
                </a:ext>
              </a:extLst>
            </p:cNvPr>
            <p:cNvSpPr/>
            <p:nvPr/>
          </p:nvSpPr>
          <p:spPr>
            <a:xfrm rot="10800000" flipH="1">
              <a:off x="4655838" y="3630046"/>
              <a:ext cx="231102" cy="512269"/>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Lst>
              <a:ahLst/>
              <a:cxnLst>
                <a:cxn ang="0">
                  <a:pos x="connsiteX0" y="connsiteY0"/>
                </a:cxn>
                <a:cxn ang="0">
                  <a:pos x="connsiteX1" y="connsiteY1"/>
                </a:cxn>
              </a:cxnLst>
              <a:rect l="l" t="t" r="r" b="b"/>
              <a:pathLst>
                <a:path w="231102" h="512269">
                  <a:moveTo>
                    <a:pt x="231102" y="512269"/>
                  </a:moveTo>
                  <a:cubicBezTo>
                    <a:pt x="219707" y="-269594"/>
                    <a:pt x="-3937" y="12386"/>
                    <a:pt x="53" y="25998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31" name="Freeform: Shape 130">
              <a:extLst>
                <a:ext uri="{FF2B5EF4-FFF2-40B4-BE49-F238E27FC236}">
                  <a16:creationId xmlns:a16="http://schemas.microsoft.com/office/drawing/2014/main" id="{0C7E2F3E-4D5C-3391-3DCF-9A9CB7F19CDA}"/>
                </a:ext>
              </a:extLst>
            </p:cNvPr>
            <p:cNvSpPr/>
            <p:nvPr/>
          </p:nvSpPr>
          <p:spPr>
            <a:xfrm rot="10800000" flipH="1">
              <a:off x="5048250" y="3706901"/>
              <a:ext cx="231102" cy="512269"/>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Lst>
              <a:ahLst/>
              <a:cxnLst>
                <a:cxn ang="0">
                  <a:pos x="connsiteX0" y="connsiteY0"/>
                </a:cxn>
                <a:cxn ang="0">
                  <a:pos x="connsiteX1" y="connsiteY1"/>
                </a:cxn>
              </a:cxnLst>
              <a:rect l="l" t="t" r="r" b="b"/>
              <a:pathLst>
                <a:path w="231102" h="512269">
                  <a:moveTo>
                    <a:pt x="231102" y="512269"/>
                  </a:moveTo>
                  <a:cubicBezTo>
                    <a:pt x="219707" y="-269594"/>
                    <a:pt x="-3937" y="12386"/>
                    <a:pt x="53" y="25998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32" name="Freeform: Shape 131">
              <a:extLst>
                <a:ext uri="{FF2B5EF4-FFF2-40B4-BE49-F238E27FC236}">
                  <a16:creationId xmlns:a16="http://schemas.microsoft.com/office/drawing/2014/main" id="{1310E7CE-B74A-DA73-6ED1-BEEC57432E1A}"/>
                </a:ext>
              </a:extLst>
            </p:cNvPr>
            <p:cNvSpPr/>
            <p:nvPr/>
          </p:nvSpPr>
          <p:spPr>
            <a:xfrm rot="10800000">
              <a:off x="5433947" y="3393231"/>
              <a:ext cx="218764" cy="785702"/>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18404 w 218404"/>
                <a:gd name="connsiteY0" fmla="*/ 705946 h 705946"/>
                <a:gd name="connsiteX1" fmla="*/ 55 w 218404"/>
                <a:gd name="connsiteY1" fmla="*/ 136165 h 705946"/>
                <a:gd name="connsiteX0" fmla="*/ 218391 w 227149"/>
                <a:gd name="connsiteY0" fmla="*/ 791854 h 791854"/>
                <a:gd name="connsiteX1" fmla="*/ 42 w 227149"/>
                <a:gd name="connsiteY1" fmla="*/ 222073 h 791854"/>
                <a:gd name="connsiteX0" fmla="*/ 218399 w 218764"/>
                <a:gd name="connsiteY0" fmla="*/ 785702 h 785702"/>
                <a:gd name="connsiteX1" fmla="*/ 50 w 218764"/>
                <a:gd name="connsiteY1" fmla="*/ 215921 h 785702"/>
              </a:gdLst>
              <a:ahLst/>
              <a:cxnLst>
                <a:cxn ang="0">
                  <a:pos x="connsiteX0" y="connsiteY0"/>
                </a:cxn>
                <a:cxn ang="0">
                  <a:pos x="connsiteX1" y="connsiteY1"/>
                </a:cxn>
              </a:cxnLst>
              <a:rect l="l" t="t" r="r" b="b"/>
              <a:pathLst>
                <a:path w="218764" h="785702">
                  <a:moveTo>
                    <a:pt x="218399" y="785702"/>
                  </a:moveTo>
                  <a:cubicBezTo>
                    <a:pt x="229229" y="-281911"/>
                    <a:pt x="-3940" y="-31681"/>
                    <a:pt x="50" y="215921"/>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33" name="Freeform: Shape 132">
              <a:extLst>
                <a:ext uri="{FF2B5EF4-FFF2-40B4-BE49-F238E27FC236}">
                  <a16:creationId xmlns:a16="http://schemas.microsoft.com/office/drawing/2014/main" id="{5A166D29-D966-6655-C30C-844C11D45D70}"/>
                </a:ext>
              </a:extLst>
            </p:cNvPr>
            <p:cNvSpPr/>
            <p:nvPr/>
          </p:nvSpPr>
          <p:spPr>
            <a:xfrm rot="10800000" flipH="1">
              <a:off x="5784270" y="3666401"/>
              <a:ext cx="231102" cy="512269"/>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Lst>
              <a:ahLst/>
              <a:cxnLst>
                <a:cxn ang="0">
                  <a:pos x="connsiteX0" y="connsiteY0"/>
                </a:cxn>
                <a:cxn ang="0">
                  <a:pos x="connsiteX1" y="connsiteY1"/>
                </a:cxn>
              </a:cxnLst>
              <a:rect l="l" t="t" r="r" b="b"/>
              <a:pathLst>
                <a:path w="231102" h="512269">
                  <a:moveTo>
                    <a:pt x="231102" y="512269"/>
                  </a:moveTo>
                  <a:cubicBezTo>
                    <a:pt x="219707" y="-269594"/>
                    <a:pt x="-3937" y="12386"/>
                    <a:pt x="53" y="25998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34" name="Freeform: Shape 133">
              <a:extLst>
                <a:ext uri="{FF2B5EF4-FFF2-40B4-BE49-F238E27FC236}">
                  <a16:creationId xmlns:a16="http://schemas.microsoft.com/office/drawing/2014/main" id="{22673082-01D3-E8B0-F43F-086557563D69}"/>
                </a:ext>
              </a:extLst>
            </p:cNvPr>
            <p:cNvSpPr/>
            <p:nvPr/>
          </p:nvSpPr>
          <p:spPr>
            <a:xfrm rot="10800000">
              <a:off x="7345695" y="3683086"/>
              <a:ext cx="283544" cy="48275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4909 w 254909"/>
                <a:gd name="connsiteY0" fmla="*/ 520525 h 520525"/>
                <a:gd name="connsiteX1" fmla="*/ 47 w 254909"/>
                <a:gd name="connsiteY1" fmla="*/ 251575 h 520525"/>
                <a:gd name="connsiteX0" fmla="*/ 254981 w 254981"/>
                <a:gd name="connsiteY0" fmla="*/ 496767 h 496767"/>
                <a:gd name="connsiteX1" fmla="*/ 119 w 254981"/>
                <a:gd name="connsiteY1" fmla="*/ 227817 h 496767"/>
                <a:gd name="connsiteX0" fmla="*/ 283545 w 283545"/>
                <a:gd name="connsiteY0" fmla="*/ 508338 h 508338"/>
                <a:gd name="connsiteX1" fmla="*/ 108 w 283545"/>
                <a:gd name="connsiteY1" fmla="*/ 215575 h 508338"/>
                <a:gd name="connsiteX0" fmla="*/ 283544 w 283544"/>
                <a:gd name="connsiteY0" fmla="*/ 482757 h 482757"/>
                <a:gd name="connsiteX1" fmla="*/ 107 w 283544"/>
                <a:gd name="connsiteY1" fmla="*/ 189994 h 482757"/>
              </a:gdLst>
              <a:ahLst/>
              <a:cxnLst>
                <a:cxn ang="0">
                  <a:pos x="connsiteX0" y="connsiteY0"/>
                </a:cxn>
                <a:cxn ang="0">
                  <a:pos x="connsiteX1" y="connsiteY1"/>
                </a:cxn>
              </a:cxnLst>
              <a:rect l="l" t="t" r="r" b="b"/>
              <a:pathLst>
                <a:path w="283544" h="482757">
                  <a:moveTo>
                    <a:pt x="283544" y="482757"/>
                  </a:moveTo>
                  <a:cubicBezTo>
                    <a:pt x="274531" y="-230050"/>
                    <a:pt x="-6265" y="6686"/>
                    <a:pt x="107" y="189994"/>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35" name="Freeform: Shape 134">
              <a:extLst>
                <a:ext uri="{FF2B5EF4-FFF2-40B4-BE49-F238E27FC236}">
                  <a16:creationId xmlns:a16="http://schemas.microsoft.com/office/drawing/2014/main" id="{F69135A3-205C-C270-F237-67DD05D905FE}"/>
                </a:ext>
              </a:extLst>
            </p:cNvPr>
            <p:cNvSpPr/>
            <p:nvPr/>
          </p:nvSpPr>
          <p:spPr>
            <a:xfrm rot="10800000">
              <a:off x="8409013" y="3409244"/>
              <a:ext cx="252688" cy="78027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Lst>
              <a:ahLst/>
              <a:cxnLst>
                <a:cxn ang="0">
                  <a:pos x="connsiteX0" y="connsiteY0"/>
                </a:cxn>
                <a:cxn ang="0">
                  <a:pos x="connsiteX1" y="connsiteY1"/>
                </a:cxn>
              </a:cxnLst>
              <a:rect l="l" t="t" r="r" b="b"/>
              <a:pathLst>
                <a:path w="252688" h="780277">
                  <a:moveTo>
                    <a:pt x="252525" y="780277"/>
                  </a:moveTo>
                  <a:cubicBezTo>
                    <a:pt x="260180" y="-306386"/>
                    <a:pt x="-3945" y="-17262"/>
                    <a:pt x="45" y="230340"/>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36" name="Freeform: Shape 135">
              <a:extLst>
                <a:ext uri="{FF2B5EF4-FFF2-40B4-BE49-F238E27FC236}">
                  <a16:creationId xmlns:a16="http://schemas.microsoft.com/office/drawing/2014/main" id="{F4D42DB3-D392-6A80-F032-499F6FDAB478}"/>
                </a:ext>
              </a:extLst>
            </p:cNvPr>
            <p:cNvSpPr/>
            <p:nvPr/>
          </p:nvSpPr>
          <p:spPr>
            <a:xfrm rot="10800000">
              <a:off x="9493930" y="3740047"/>
              <a:ext cx="235812" cy="522496"/>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35863 w 235863"/>
                <a:gd name="connsiteY0" fmla="*/ 568956 h 568956"/>
                <a:gd name="connsiteX1" fmla="*/ 51 w 235863"/>
                <a:gd name="connsiteY1" fmla="*/ 209518 h 568956"/>
                <a:gd name="connsiteX0" fmla="*/ 235812 w 235812"/>
                <a:gd name="connsiteY0" fmla="*/ 522496 h 522496"/>
                <a:gd name="connsiteX1" fmla="*/ 0 w 235812"/>
                <a:gd name="connsiteY1" fmla="*/ 163058 h 522496"/>
              </a:gdLst>
              <a:ahLst/>
              <a:cxnLst>
                <a:cxn ang="0">
                  <a:pos x="connsiteX0" y="connsiteY0"/>
                </a:cxn>
                <a:cxn ang="0">
                  <a:pos x="connsiteX1" y="connsiteY1"/>
                </a:cxn>
              </a:cxnLst>
              <a:rect l="l" t="t" r="r" b="b"/>
              <a:pathLst>
                <a:path w="235812" h="522496">
                  <a:moveTo>
                    <a:pt x="235812" y="522496"/>
                  </a:moveTo>
                  <a:cubicBezTo>
                    <a:pt x="224417" y="-259367"/>
                    <a:pt x="24585" y="32137"/>
                    <a:pt x="0" y="16305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37" name="Freeform: Shape 136">
              <a:extLst>
                <a:ext uri="{FF2B5EF4-FFF2-40B4-BE49-F238E27FC236}">
                  <a16:creationId xmlns:a16="http://schemas.microsoft.com/office/drawing/2014/main" id="{BD66CA9C-8FAE-6290-BC5C-86DD7C6297C1}"/>
                </a:ext>
              </a:extLst>
            </p:cNvPr>
            <p:cNvSpPr/>
            <p:nvPr/>
          </p:nvSpPr>
          <p:spPr>
            <a:xfrm rot="10800000" flipH="1">
              <a:off x="8816108" y="3477914"/>
              <a:ext cx="252688" cy="78027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Lst>
              <a:ahLst/>
              <a:cxnLst>
                <a:cxn ang="0">
                  <a:pos x="connsiteX0" y="connsiteY0"/>
                </a:cxn>
                <a:cxn ang="0">
                  <a:pos x="connsiteX1" y="connsiteY1"/>
                </a:cxn>
              </a:cxnLst>
              <a:rect l="l" t="t" r="r" b="b"/>
              <a:pathLst>
                <a:path w="252688" h="780277">
                  <a:moveTo>
                    <a:pt x="252525" y="780277"/>
                  </a:moveTo>
                  <a:cubicBezTo>
                    <a:pt x="260180" y="-306386"/>
                    <a:pt x="-3945" y="-17262"/>
                    <a:pt x="45" y="230340"/>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sp>
          <p:nvSpPr>
            <p:cNvPr id="138" name="Freeform: Shape 137">
              <a:extLst>
                <a:ext uri="{FF2B5EF4-FFF2-40B4-BE49-F238E27FC236}">
                  <a16:creationId xmlns:a16="http://schemas.microsoft.com/office/drawing/2014/main" id="{8FCAF5BA-73CC-1D00-C318-024EBA2B7B83}"/>
                </a:ext>
              </a:extLst>
            </p:cNvPr>
            <p:cNvSpPr/>
            <p:nvPr/>
          </p:nvSpPr>
          <p:spPr>
            <a:xfrm rot="10800000" flipH="1">
              <a:off x="6960199" y="3423831"/>
              <a:ext cx="252688" cy="78027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Lst>
              <a:ahLst/>
              <a:cxnLst>
                <a:cxn ang="0">
                  <a:pos x="connsiteX0" y="connsiteY0"/>
                </a:cxn>
                <a:cxn ang="0">
                  <a:pos x="connsiteX1" y="connsiteY1"/>
                </a:cxn>
              </a:cxnLst>
              <a:rect l="l" t="t" r="r" b="b"/>
              <a:pathLst>
                <a:path w="252688" h="780277">
                  <a:moveTo>
                    <a:pt x="252525" y="780277"/>
                  </a:moveTo>
                  <a:cubicBezTo>
                    <a:pt x="260180" y="-306386"/>
                    <a:pt x="-3945" y="-17262"/>
                    <a:pt x="45" y="230340"/>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39" name="Freeform: Shape 138">
              <a:extLst>
                <a:ext uri="{FF2B5EF4-FFF2-40B4-BE49-F238E27FC236}">
                  <a16:creationId xmlns:a16="http://schemas.microsoft.com/office/drawing/2014/main" id="{9668A868-3DF0-DD4B-D663-B803784AF78E}"/>
                </a:ext>
              </a:extLst>
            </p:cNvPr>
            <p:cNvSpPr/>
            <p:nvPr/>
          </p:nvSpPr>
          <p:spPr>
            <a:xfrm rot="10800000" flipH="1">
              <a:off x="6161366" y="3388872"/>
              <a:ext cx="252688" cy="78027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Lst>
              <a:ahLst/>
              <a:cxnLst>
                <a:cxn ang="0">
                  <a:pos x="connsiteX0" y="connsiteY0"/>
                </a:cxn>
                <a:cxn ang="0">
                  <a:pos x="connsiteX1" y="connsiteY1"/>
                </a:cxn>
              </a:cxnLst>
              <a:rect l="l" t="t" r="r" b="b"/>
              <a:pathLst>
                <a:path w="252688" h="780277">
                  <a:moveTo>
                    <a:pt x="252525" y="780277"/>
                  </a:moveTo>
                  <a:cubicBezTo>
                    <a:pt x="260180" y="-306386"/>
                    <a:pt x="-3945" y="-17262"/>
                    <a:pt x="45" y="230340"/>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40" name="Freeform: Shape 139">
              <a:extLst>
                <a:ext uri="{FF2B5EF4-FFF2-40B4-BE49-F238E27FC236}">
                  <a16:creationId xmlns:a16="http://schemas.microsoft.com/office/drawing/2014/main" id="{0F4B506E-9DAC-1258-490A-EF2D17330050}"/>
                </a:ext>
              </a:extLst>
            </p:cNvPr>
            <p:cNvSpPr/>
            <p:nvPr/>
          </p:nvSpPr>
          <p:spPr>
            <a:xfrm rot="10800000">
              <a:off x="9885775" y="3620819"/>
              <a:ext cx="271907" cy="54679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 name="connsiteX0" fmla="*/ 233478 w 233653"/>
                <a:gd name="connsiteY0" fmla="*/ 663640 h 663640"/>
                <a:gd name="connsiteX1" fmla="*/ 48 w 233653"/>
                <a:gd name="connsiteY1" fmla="*/ 342303 h 663640"/>
                <a:gd name="connsiteX0" fmla="*/ 233478 w 233775"/>
                <a:gd name="connsiteY0" fmla="*/ 506793 h 506793"/>
                <a:gd name="connsiteX1" fmla="*/ 48 w 233775"/>
                <a:gd name="connsiteY1" fmla="*/ 185456 h 506793"/>
                <a:gd name="connsiteX0" fmla="*/ 233430 w 233841"/>
                <a:gd name="connsiteY0" fmla="*/ 500844 h 500844"/>
                <a:gd name="connsiteX1" fmla="*/ 0 w 233841"/>
                <a:gd name="connsiteY1" fmla="*/ 179507 h 500844"/>
                <a:gd name="connsiteX0" fmla="*/ 240574 w 240970"/>
                <a:gd name="connsiteY0" fmla="*/ 567955 h 567955"/>
                <a:gd name="connsiteX1" fmla="*/ 0 w 240970"/>
                <a:gd name="connsiteY1" fmla="*/ 141843 h 567955"/>
                <a:gd name="connsiteX0" fmla="*/ 240574 w 241020"/>
                <a:gd name="connsiteY0" fmla="*/ 538687 h 538687"/>
                <a:gd name="connsiteX1" fmla="*/ 0 w 241020"/>
                <a:gd name="connsiteY1" fmla="*/ 112575 h 538687"/>
                <a:gd name="connsiteX0" fmla="*/ 271530 w 271907"/>
                <a:gd name="connsiteY0" fmla="*/ 546797 h 546797"/>
                <a:gd name="connsiteX1" fmla="*/ 0 w 271907"/>
                <a:gd name="connsiteY1" fmla="*/ 108779 h 546797"/>
              </a:gdLst>
              <a:ahLst/>
              <a:cxnLst>
                <a:cxn ang="0">
                  <a:pos x="connsiteX0" y="connsiteY0"/>
                </a:cxn>
                <a:cxn ang="0">
                  <a:pos x="connsiteX1" y="connsiteY1"/>
                </a:cxn>
              </a:cxnLst>
              <a:rect l="l" t="t" r="r" b="b"/>
              <a:pathLst>
                <a:path w="271907" h="546797">
                  <a:moveTo>
                    <a:pt x="271530" y="546797"/>
                  </a:moveTo>
                  <a:cubicBezTo>
                    <a:pt x="281566" y="-113622"/>
                    <a:pt x="88879" y="-57861"/>
                    <a:pt x="0" y="108779"/>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41" name="Freeform: Shape 140">
              <a:extLst>
                <a:ext uri="{FF2B5EF4-FFF2-40B4-BE49-F238E27FC236}">
                  <a16:creationId xmlns:a16="http://schemas.microsoft.com/office/drawing/2014/main" id="{813C4754-A1E4-6057-7CE3-56737CCAEA01}"/>
                </a:ext>
              </a:extLst>
            </p:cNvPr>
            <p:cNvSpPr/>
            <p:nvPr/>
          </p:nvSpPr>
          <p:spPr>
            <a:xfrm rot="10800000">
              <a:off x="10274552" y="3678841"/>
              <a:ext cx="271907" cy="54679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 name="connsiteX0" fmla="*/ 233478 w 233653"/>
                <a:gd name="connsiteY0" fmla="*/ 663640 h 663640"/>
                <a:gd name="connsiteX1" fmla="*/ 48 w 233653"/>
                <a:gd name="connsiteY1" fmla="*/ 342303 h 663640"/>
                <a:gd name="connsiteX0" fmla="*/ 233478 w 233775"/>
                <a:gd name="connsiteY0" fmla="*/ 506793 h 506793"/>
                <a:gd name="connsiteX1" fmla="*/ 48 w 233775"/>
                <a:gd name="connsiteY1" fmla="*/ 185456 h 506793"/>
                <a:gd name="connsiteX0" fmla="*/ 233430 w 233841"/>
                <a:gd name="connsiteY0" fmla="*/ 500844 h 500844"/>
                <a:gd name="connsiteX1" fmla="*/ 0 w 233841"/>
                <a:gd name="connsiteY1" fmla="*/ 179507 h 500844"/>
                <a:gd name="connsiteX0" fmla="*/ 240574 w 240970"/>
                <a:gd name="connsiteY0" fmla="*/ 567955 h 567955"/>
                <a:gd name="connsiteX1" fmla="*/ 0 w 240970"/>
                <a:gd name="connsiteY1" fmla="*/ 141843 h 567955"/>
                <a:gd name="connsiteX0" fmla="*/ 240574 w 241020"/>
                <a:gd name="connsiteY0" fmla="*/ 538687 h 538687"/>
                <a:gd name="connsiteX1" fmla="*/ 0 w 241020"/>
                <a:gd name="connsiteY1" fmla="*/ 112575 h 538687"/>
                <a:gd name="connsiteX0" fmla="*/ 271530 w 271907"/>
                <a:gd name="connsiteY0" fmla="*/ 546797 h 546797"/>
                <a:gd name="connsiteX1" fmla="*/ 0 w 271907"/>
                <a:gd name="connsiteY1" fmla="*/ 108779 h 546797"/>
              </a:gdLst>
              <a:ahLst/>
              <a:cxnLst>
                <a:cxn ang="0">
                  <a:pos x="connsiteX0" y="connsiteY0"/>
                </a:cxn>
                <a:cxn ang="0">
                  <a:pos x="connsiteX1" y="connsiteY1"/>
                </a:cxn>
              </a:cxnLst>
              <a:rect l="l" t="t" r="r" b="b"/>
              <a:pathLst>
                <a:path w="271907" h="546797">
                  <a:moveTo>
                    <a:pt x="271530" y="546797"/>
                  </a:moveTo>
                  <a:cubicBezTo>
                    <a:pt x="281566" y="-113622"/>
                    <a:pt x="88879" y="-57861"/>
                    <a:pt x="0" y="108779"/>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42" name="Freeform: Shape 141">
              <a:extLst>
                <a:ext uri="{FF2B5EF4-FFF2-40B4-BE49-F238E27FC236}">
                  <a16:creationId xmlns:a16="http://schemas.microsoft.com/office/drawing/2014/main" id="{1FBEE40D-EF76-BE04-9BE2-26DD14232611}"/>
                </a:ext>
              </a:extLst>
            </p:cNvPr>
            <p:cNvSpPr/>
            <p:nvPr/>
          </p:nvSpPr>
          <p:spPr>
            <a:xfrm rot="10800000">
              <a:off x="7774145" y="3607305"/>
              <a:ext cx="169781" cy="530113"/>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 name="connsiteX0" fmla="*/ 233478 w 233653"/>
                <a:gd name="connsiteY0" fmla="*/ 663640 h 663640"/>
                <a:gd name="connsiteX1" fmla="*/ 48 w 233653"/>
                <a:gd name="connsiteY1" fmla="*/ 342303 h 663640"/>
                <a:gd name="connsiteX0" fmla="*/ 233478 w 233775"/>
                <a:gd name="connsiteY0" fmla="*/ 506793 h 506793"/>
                <a:gd name="connsiteX1" fmla="*/ 48 w 233775"/>
                <a:gd name="connsiteY1" fmla="*/ 185456 h 506793"/>
                <a:gd name="connsiteX0" fmla="*/ 233430 w 233841"/>
                <a:gd name="connsiteY0" fmla="*/ 500844 h 500844"/>
                <a:gd name="connsiteX1" fmla="*/ 0 w 233841"/>
                <a:gd name="connsiteY1" fmla="*/ 179507 h 500844"/>
                <a:gd name="connsiteX0" fmla="*/ 240574 w 240970"/>
                <a:gd name="connsiteY0" fmla="*/ 567955 h 567955"/>
                <a:gd name="connsiteX1" fmla="*/ 0 w 240970"/>
                <a:gd name="connsiteY1" fmla="*/ 141843 h 567955"/>
                <a:gd name="connsiteX0" fmla="*/ 240574 w 241020"/>
                <a:gd name="connsiteY0" fmla="*/ 538687 h 538687"/>
                <a:gd name="connsiteX1" fmla="*/ 0 w 241020"/>
                <a:gd name="connsiteY1" fmla="*/ 112575 h 538687"/>
                <a:gd name="connsiteX0" fmla="*/ 271530 w 271907"/>
                <a:gd name="connsiteY0" fmla="*/ 546797 h 546797"/>
                <a:gd name="connsiteX1" fmla="*/ 0 w 271907"/>
                <a:gd name="connsiteY1" fmla="*/ 108779 h 546797"/>
                <a:gd name="connsiteX0" fmla="*/ 257242 w 257648"/>
                <a:gd name="connsiteY0" fmla="*/ 545163 h 545163"/>
                <a:gd name="connsiteX1" fmla="*/ 0 w 257648"/>
                <a:gd name="connsiteY1" fmla="*/ 109526 h 545163"/>
                <a:gd name="connsiteX0" fmla="*/ 164374 w 165178"/>
                <a:gd name="connsiteY0" fmla="*/ 550079 h 550079"/>
                <a:gd name="connsiteX1" fmla="*/ 0 w 165178"/>
                <a:gd name="connsiteY1" fmla="*/ 107298 h 550079"/>
                <a:gd name="connsiteX0" fmla="*/ 164374 w 165046"/>
                <a:gd name="connsiteY0" fmla="*/ 510312 h 510312"/>
                <a:gd name="connsiteX1" fmla="*/ 0 w 165046"/>
                <a:gd name="connsiteY1" fmla="*/ 67531 h 510312"/>
                <a:gd name="connsiteX0" fmla="*/ 181042 w 181628"/>
                <a:gd name="connsiteY0" fmla="*/ 494594 h 494594"/>
                <a:gd name="connsiteX1" fmla="*/ 0 w 181628"/>
                <a:gd name="connsiteY1" fmla="*/ 75626 h 494594"/>
                <a:gd name="connsiteX0" fmla="*/ 169136 w 169781"/>
                <a:gd name="connsiteY0" fmla="*/ 530113 h 530113"/>
                <a:gd name="connsiteX1" fmla="*/ 0 w 169781"/>
                <a:gd name="connsiteY1" fmla="*/ 58758 h 530113"/>
              </a:gdLst>
              <a:ahLst/>
              <a:cxnLst>
                <a:cxn ang="0">
                  <a:pos x="connsiteX0" y="connsiteY0"/>
                </a:cxn>
                <a:cxn ang="0">
                  <a:pos x="connsiteX1" y="connsiteY1"/>
                </a:cxn>
              </a:cxnLst>
              <a:rect l="l" t="t" r="r" b="b"/>
              <a:pathLst>
                <a:path w="169781" h="530113">
                  <a:moveTo>
                    <a:pt x="169136" y="530113"/>
                  </a:moveTo>
                  <a:cubicBezTo>
                    <a:pt x="179172" y="-130306"/>
                    <a:pt x="69829" y="-17395"/>
                    <a:pt x="0" y="5875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43" name="Freeform: Shape 142">
              <a:extLst>
                <a:ext uri="{FF2B5EF4-FFF2-40B4-BE49-F238E27FC236}">
                  <a16:creationId xmlns:a16="http://schemas.microsoft.com/office/drawing/2014/main" id="{01EDB92E-7938-D476-9E97-6D79949B20E4}"/>
                </a:ext>
              </a:extLst>
            </p:cNvPr>
            <p:cNvSpPr/>
            <p:nvPr/>
          </p:nvSpPr>
          <p:spPr>
            <a:xfrm rot="10800000" flipH="1">
              <a:off x="6579911" y="3583374"/>
              <a:ext cx="243170" cy="606665"/>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 name="connsiteX0" fmla="*/ 243001 w 243170"/>
                <a:gd name="connsiteY0" fmla="*/ 695782 h 695782"/>
                <a:gd name="connsiteX1" fmla="*/ 46 w 243170"/>
                <a:gd name="connsiteY1" fmla="*/ 305389 h 695782"/>
                <a:gd name="connsiteX0" fmla="*/ 243001 w 243170"/>
                <a:gd name="connsiteY0" fmla="*/ 606665 h 606665"/>
                <a:gd name="connsiteX1" fmla="*/ 46 w 243170"/>
                <a:gd name="connsiteY1" fmla="*/ 216272 h 606665"/>
              </a:gdLst>
              <a:ahLst/>
              <a:cxnLst>
                <a:cxn ang="0">
                  <a:pos x="connsiteX0" y="connsiteY0"/>
                </a:cxn>
                <a:cxn ang="0">
                  <a:pos x="connsiteX1" y="connsiteY1"/>
                </a:cxn>
              </a:cxnLst>
              <a:rect l="l" t="t" r="r" b="b"/>
              <a:pathLst>
                <a:path w="243170" h="606665">
                  <a:moveTo>
                    <a:pt x="243001" y="606665"/>
                  </a:moveTo>
                  <a:cubicBezTo>
                    <a:pt x="250656" y="-234730"/>
                    <a:pt x="-3944" y="-31330"/>
                    <a:pt x="46" y="216272"/>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44" name="Freeform: Shape 143">
              <a:extLst>
                <a:ext uri="{FF2B5EF4-FFF2-40B4-BE49-F238E27FC236}">
                  <a16:creationId xmlns:a16="http://schemas.microsoft.com/office/drawing/2014/main" id="{775D40DA-8408-E868-D410-42C6A07B4577}"/>
                </a:ext>
              </a:extLst>
            </p:cNvPr>
            <p:cNvSpPr/>
            <p:nvPr/>
          </p:nvSpPr>
          <p:spPr>
            <a:xfrm rot="10800000">
              <a:off x="8062674" y="3692702"/>
              <a:ext cx="216759" cy="401890"/>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 name="connsiteX0" fmla="*/ 212050 w 212242"/>
                <a:gd name="connsiteY0" fmla="*/ 591249 h 591249"/>
                <a:gd name="connsiteX1" fmla="*/ 52 w 212242"/>
                <a:gd name="connsiteY1" fmla="*/ 448506 h 591249"/>
                <a:gd name="connsiteX0" fmla="*/ 171581 w 171814"/>
                <a:gd name="connsiteY0" fmla="*/ 603687 h 603687"/>
                <a:gd name="connsiteX1" fmla="*/ 65 w 171814"/>
                <a:gd name="connsiteY1" fmla="*/ 427607 h 603687"/>
                <a:gd name="connsiteX0" fmla="*/ 171575 w 174005"/>
                <a:gd name="connsiteY0" fmla="*/ 383451 h 383451"/>
                <a:gd name="connsiteX1" fmla="*/ 59 w 174005"/>
                <a:gd name="connsiteY1" fmla="*/ 207371 h 383451"/>
                <a:gd name="connsiteX0" fmla="*/ 188237 w 190496"/>
                <a:gd name="connsiteY0" fmla="*/ 413916 h 413916"/>
                <a:gd name="connsiteX1" fmla="*/ 53 w 190496"/>
                <a:gd name="connsiteY1" fmla="*/ 183068 h 413916"/>
                <a:gd name="connsiteX0" fmla="*/ 188184 w 190663"/>
                <a:gd name="connsiteY0" fmla="*/ 360583 h 360583"/>
                <a:gd name="connsiteX1" fmla="*/ 0 w 190663"/>
                <a:gd name="connsiteY1" fmla="*/ 129735 h 360583"/>
                <a:gd name="connsiteX0" fmla="*/ 204853 w 207154"/>
                <a:gd name="connsiteY0" fmla="*/ 372037 h 372037"/>
                <a:gd name="connsiteX1" fmla="*/ 0 w 207154"/>
                <a:gd name="connsiteY1" fmla="*/ 119758 h 372037"/>
                <a:gd name="connsiteX0" fmla="*/ 216759 w 218948"/>
                <a:gd name="connsiteY0" fmla="*/ 398095 h 398095"/>
                <a:gd name="connsiteX1" fmla="*/ 0 w 218948"/>
                <a:gd name="connsiteY1" fmla="*/ 100573 h 398095"/>
                <a:gd name="connsiteX0" fmla="*/ 216759 w 216759"/>
                <a:gd name="connsiteY0" fmla="*/ 401890 h 401890"/>
                <a:gd name="connsiteX1" fmla="*/ 0 w 216759"/>
                <a:gd name="connsiteY1" fmla="*/ 104368 h 401890"/>
              </a:gdLst>
              <a:ahLst/>
              <a:cxnLst>
                <a:cxn ang="0">
                  <a:pos x="connsiteX0" y="connsiteY0"/>
                </a:cxn>
                <a:cxn ang="0">
                  <a:pos x="connsiteX1" y="connsiteY1"/>
                </a:cxn>
              </a:cxnLst>
              <a:rect l="l" t="t" r="r" b="b"/>
              <a:pathLst>
                <a:path w="216759" h="401890">
                  <a:moveTo>
                    <a:pt x="216759" y="401890"/>
                  </a:moveTo>
                  <a:cubicBezTo>
                    <a:pt x="210126" y="-148992"/>
                    <a:pt x="17441" y="-9884"/>
                    <a:pt x="0" y="104368"/>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45" name="Freeform: Shape 144">
              <a:extLst>
                <a:ext uri="{FF2B5EF4-FFF2-40B4-BE49-F238E27FC236}">
                  <a16:creationId xmlns:a16="http://schemas.microsoft.com/office/drawing/2014/main" id="{E5CF1F95-34D5-9CE0-C566-9588C462B1EB}"/>
                </a:ext>
              </a:extLst>
            </p:cNvPr>
            <p:cNvSpPr/>
            <p:nvPr/>
          </p:nvSpPr>
          <p:spPr>
            <a:xfrm rot="10800000" flipH="1">
              <a:off x="9219347" y="3402364"/>
              <a:ext cx="109942" cy="780277"/>
            </a:xfrm>
            <a:custGeom>
              <a:avLst/>
              <a:gdLst>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911408 h 911408"/>
                <a:gd name="connsiteX1" fmla="*/ 1259457 w 2656936"/>
                <a:gd name="connsiteY1" fmla="*/ 238547 h 911408"/>
                <a:gd name="connsiteX2" fmla="*/ 1259457 w 2656936"/>
                <a:gd name="connsiteY2" fmla="*/ 238547 h 911408"/>
                <a:gd name="connsiteX3" fmla="*/ 0 w 2656936"/>
                <a:gd name="connsiteY3" fmla="*/ 126404 h 911408"/>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14736 h 914736"/>
                <a:gd name="connsiteX1" fmla="*/ 1259457 w 2656936"/>
                <a:gd name="connsiteY1" fmla="*/ 241875 h 914736"/>
                <a:gd name="connsiteX2" fmla="*/ 1259457 w 2656936"/>
                <a:gd name="connsiteY2" fmla="*/ 241875 h 914736"/>
                <a:gd name="connsiteX3" fmla="*/ 0 w 2656936"/>
                <a:gd name="connsiteY3" fmla="*/ 129732 h 914736"/>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905150 h 905150"/>
                <a:gd name="connsiteX1" fmla="*/ 1259457 w 2656936"/>
                <a:gd name="connsiteY1" fmla="*/ 232289 h 905150"/>
                <a:gd name="connsiteX2" fmla="*/ 1259457 w 2656936"/>
                <a:gd name="connsiteY2" fmla="*/ 232289 h 905150"/>
                <a:gd name="connsiteX3" fmla="*/ 0 w 2656936"/>
                <a:gd name="connsiteY3" fmla="*/ 120146 h 905150"/>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785004 h 785004"/>
                <a:gd name="connsiteX1" fmla="*/ 1259457 w 2656936"/>
                <a:gd name="connsiteY1" fmla="*/ 112143 h 785004"/>
                <a:gd name="connsiteX2" fmla="*/ 1259457 w 2656936"/>
                <a:gd name="connsiteY2" fmla="*/ 112143 h 785004"/>
                <a:gd name="connsiteX3" fmla="*/ 0 w 2656936"/>
                <a:gd name="connsiteY3" fmla="*/ 0 h 785004"/>
                <a:gd name="connsiteX0" fmla="*/ 2656936 w 2656936"/>
                <a:gd name="connsiteY0" fmla="*/ 1061049 h 1061049"/>
                <a:gd name="connsiteX1" fmla="*/ 1259457 w 2656936"/>
                <a:gd name="connsiteY1" fmla="*/ 388188 h 1061049"/>
                <a:gd name="connsiteX2" fmla="*/ 612476 w 2656936"/>
                <a:gd name="connsiteY2" fmla="*/ 0 h 1061049"/>
                <a:gd name="connsiteX3" fmla="*/ 0 w 2656936"/>
                <a:gd name="connsiteY3" fmla="*/ 276045 h 1061049"/>
                <a:gd name="connsiteX0" fmla="*/ 2656936 w 2656936"/>
                <a:gd name="connsiteY0" fmla="*/ 785004 h 785004"/>
                <a:gd name="connsiteX1" fmla="*/ 1259457 w 2656936"/>
                <a:gd name="connsiteY1" fmla="*/ 112143 h 785004"/>
                <a:gd name="connsiteX2" fmla="*/ 0 w 2656936"/>
                <a:gd name="connsiteY2" fmla="*/ 0 h 785004"/>
                <a:gd name="connsiteX0" fmla="*/ 2656936 w 2656936"/>
                <a:gd name="connsiteY0" fmla="*/ 825181 h 825181"/>
                <a:gd name="connsiteX1" fmla="*/ 1380226 w 2656936"/>
                <a:gd name="connsiteY1" fmla="*/ 57429 h 825181"/>
                <a:gd name="connsiteX2" fmla="*/ 0 w 2656936"/>
                <a:gd name="connsiteY2" fmla="*/ 40177 h 825181"/>
                <a:gd name="connsiteX0" fmla="*/ 2656936 w 2656936"/>
                <a:gd name="connsiteY0" fmla="*/ 852018 h 852018"/>
                <a:gd name="connsiteX1" fmla="*/ 1380226 w 2656936"/>
                <a:gd name="connsiteY1" fmla="*/ 84266 h 852018"/>
                <a:gd name="connsiteX2" fmla="*/ 0 w 2656936"/>
                <a:gd name="connsiteY2" fmla="*/ 67014 h 852018"/>
                <a:gd name="connsiteX0" fmla="*/ 2656936 w 2656936"/>
                <a:gd name="connsiteY0" fmla="*/ 825182 h 825182"/>
                <a:gd name="connsiteX1" fmla="*/ 1380226 w 2656936"/>
                <a:gd name="connsiteY1" fmla="*/ 57430 h 825182"/>
                <a:gd name="connsiteX2" fmla="*/ 0 w 2656936"/>
                <a:gd name="connsiteY2" fmla="*/ 40178 h 825182"/>
                <a:gd name="connsiteX0" fmla="*/ 2656936 w 2656936"/>
                <a:gd name="connsiteY0" fmla="*/ 825182 h 825182"/>
                <a:gd name="connsiteX1" fmla="*/ 1380226 w 2656936"/>
                <a:gd name="connsiteY1" fmla="*/ 57430 h 825182"/>
                <a:gd name="connsiteX2" fmla="*/ 0 w 2656936"/>
                <a:gd name="connsiteY2" fmla="*/ 40178 h 825182"/>
                <a:gd name="connsiteX0" fmla="*/ 1320819 w 2398514"/>
                <a:gd name="connsiteY0" fmla="*/ 791022 h 791022"/>
                <a:gd name="connsiteX1" fmla="*/ 44109 w 2398514"/>
                <a:gd name="connsiteY1" fmla="*/ 23270 h 791022"/>
                <a:gd name="connsiteX2" fmla="*/ 2382443 w 2398514"/>
                <a:gd name="connsiteY2" fmla="*/ 333678 h 791022"/>
                <a:gd name="connsiteX0" fmla="*/ 64947 w 1274795"/>
                <a:gd name="connsiteY0" fmla="*/ 457344 h 457344"/>
                <a:gd name="connsiteX1" fmla="*/ 1211397 w 1274795"/>
                <a:gd name="connsiteY1" fmla="*/ 245852 h 457344"/>
                <a:gd name="connsiteX2" fmla="*/ 1126571 w 1274795"/>
                <a:gd name="connsiteY2" fmla="*/ 0 h 457344"/>
                <a:gd name="connsiteX0" fmla="*/ 0 w 1061624"/>
                <a:gd name="connsiteY0" fmla="*/ 457344 h 457344"/>
                <a:gd name="connsiteX1" fmla="*/ 1061624 w 1061624"/>
                <a:gd name="connsiteY1" fmla="*/ 0 h 457344"/>
                <a:gd name="connsiteX0" fmla="*/ 508096 w 508096"/>
                <a:gd name="connsiteY0" fmla="*/ 381144 h 381144"/>
                <a:gd name="connsiteX1" fmla="*/ 0 w 508096"/>
                <a:gd name="connsiteY1" fmla="*/ 0 h 381144"/>
                <a:gd name="connsiteX0" fmla="*/ 1658716 w 1658716"/>
                <a:gd name="connsiteY0" fmla="*/ 0 h 479916"/>
                <a:gd name="connsiteX1" fmla="*/ 0 w 1658716"/>
                <a:gd name="connsiteY1" fmla="*/ 479916 h 479916"/>
                <a:gd name="connsiteX0" fmla="*/ 1315816 w 1315816"/>
                <a:gd name="connsiteY0" fmla="*/ 0 h 822816"/>
                <a:gd name="connsiteX1" fmla="*/ 0 w 1315816"/>
                <a:gd name="connsiteY1" fmla="*/ 822816 h 822816"/>
                <a:gd name="connsiteX0" fmla="*/ 1315816 w 1315816"/>
                <a:gd name="connsiteY0" fmla="*/ 0 h 822816"/>
                <a:gd name="connsiteX1" fmla="*/ 0 w 1315816"/>
                <a:gd name="connsiteY1" fmla="*/ 822816 h 822816"/>
                <a:gd name="connsiteX0" fmla="*/ 1315816 w 1315816"/>
                <a:gd name="connsiteY0" fmla="*/ 812 h 823628"/>
                <a:gd name="connsiteX1" fmla="*/ 0 w 1315816"/>
                <a:gd name="connsiteY1" fmla="*/ 823628 h 823628"/>
                <a:gd name="connsiteX0" fmla="*/ 934816 w 934816"/>
                <a:gd name="connsiteY0" fmla="*/ 715 h 833056"/>
                <a:gd name="connsiteX1" fmla="*/ 0 w 934816"/>
                <a:gd name="connsiteY1" fmla="*/ 833056 h 833056"/>
                <a:gd name="connsiteX0" fmla="*/ 934816 w 934816"/>
                <a:gd name="connsiteY0" fmla="*/ 0 h 832341"/>
                <a:gd name="connsiteX1" fmla="*/ 0 w 934816"/>
                <a:gd name="connsiteY1" fmla="*/ 832341 h 832341"/>
                <a:gd name="connsiteX0" fmla="*/ 934947 w 934947"/>
                <a:gd name="connsiteY0" fmla="*/ 0 h 832341"/>
                <a:gd name="connsiteX1" fmla="*/ 131 w 934947"/>
                <a:gd name="connsiteY1" fmla="*/ 832341 h 832341"/>
                <a:gd name="connsiteX0" fmla="*/ 870329 w 870329"/>
                <a:gd name="connsiteY0" fmla="*/ 143149 h 421308"/>
                <a:gd name="connsiteX1" fmla="*/ 167 w 870329"/>
                <a:gd name="connsiteY1" fmla="*/ 421308 h 421308"/>
                <a:gd name="connsiteX0" fmla="*/ 824188 w 824188"/>
                <a:gd name="connsiteY0" fmla="*/ 220053 h 378140"/>
                <a:gd name="connsiteX1" fmla="*/ 208 w 824188"/>
                <a:gd name="connsiteY1" fmla="*/ 378140 h 378140"/>
                <a:gd name="connsiteX0" fmla="*/ 823980 w 823980"/>
                <a:gd name="connsiteY0" fmla="*/ 53311 h 211398"/>
                <a:gd name="connsiteX1" fmla="*/ 0 w 823980"/>
                <a:gd name="connsiteY1" fmla="*/ 211398 h 211398"/>
                <a:gd name="connsiteX0" fmla="*/ 823980 w 823980"/>
                <a:gd name="connsiteY0" fmla="*/ 86242 h 244329"/>
                <a:gd name="connsiteX1" fmla="*/ 0 w 823980"/>
                <a:gd name="connsiteY1" fmla="*/ 244329 h 244329"/>
                <a:gd name="connsiteX0" fmla="*/ 823980 w 823980"/>
                <a:gd name="connsiteY0" fmla="*/ 46342 h 204429"/>
                <a:gd name="connsiteX1" fmla="*/ 0 w 823980"/>
                <a:gd name="connsiteY1" fmla="*/ 204429 h 204429"/>
                <a:gd name="connsiteX0" fmla="*/ 824015 w 824015"/>
                <a:gd name="connsiteY0" fmla="*/ 44597 h 202684"/>
                <a:gd name="connsiteX1" fmla="*/ 35 w 824015"/>
                <a:gd name="connsiteY1" fmla="*/ 202684 h 202684"/>
                <a:gd name="connsiteX0" fmla="*/ 356834 w 356834"/>
                <a:gd name="connsiteY0" fmla="*/ 271798 h 271798"/>
                <a:gd name="connsiteX1" fmla="*/ 30535 w 356834"/>
                <a:gd name="connsiteY1" fmla="*/ 84604 h 271798"/>
                <a:gd name="connsiteX0" fmla="*/ 326362 w 326362"/>
                <a:gd name="connsiteY0" fmla="*/ 416846 h 416846"/>
                <a:gd name="connsiteX1" fmla="*/ 63 w 326362"/>
                <a:gd name="connsiteY1" fmla="*/ 229652 h 416846"/>
                <a:gd name="connsiteX0" fmla="*/ 326347 w 326347"/>
                <a:gd name="connsiteY0" fmla="*/ 439436 h 439436"/>
                <a:gd name="connsiteX1" fmla="*/ 48 w 326347"/>
                <a:gd name="connsiteY1" fmla="*/ 252242 h 439436"/>
                <a:gd name="connsiteX0" fmla="*/ 259690 w 259690"/>
                <a:gd name="connsiteY0" fmla="*/ 395302 h 395302"/>
                <a:gd name="connsiteX1" fmla="*/ 66 w 259690"/>
                <a:gd name="connsiteY1" fmla="*/ 308121 h 395302"/>
                <a:gd name="connsiteX0" fmla="*/ 231126 w 231126"/>
                <a:gd name="connsiteY0" fmla="*/ 472340 h 472340"/>
                <a:gd name="connsiteX1" fmla="*/ 77 w 231126"/>
                <a:gd name="connsiteY1" fmla="*/ 220059 h 472340"/>
                <a:gd name="connsiteX0" fmla="*/ 231102 w 231102"/>
                <a:gd name="connsiteY0" fmla="*/ 512269 h 512269"/>
                <a:gd name="connsiteX1" fmla="*/ 53 w 231102"/>
                <a:gd name="connsiteY1" fmla="*/ 259988 h 512269"/>
                <a:gd name="connsiteX0" fmla="*/ 252529 w 252529"/>
                <a:gd name="connsiteY0" fmla="*/ 691608 h 691608"/>
                <a:gd name="connsiteX1" fmla="*/ 49 w 252529"/>
                <a:gd name="connsiteY1" fmla="*/ 141671 h 691608"/>
                <a:gd name="connsiteX0" fmla="*/ 252525 w 252688"/>
                <a:gd name="connsiteY0" fmla="*/ 780277 h 780277"/>
                <a:gd name="connsiteX1" fmla="*/ 45 w 252688"/>
                <a:gd name="connsiteY1" fmla="*/ 230340 h 780277"/>
              </a:gdLst>
              <a:ahLst/>
              <a:cxnLst>
                <a:cxn ang="0">
                  <a:pos x="connsiteX0" y="connsiteY0"/>
                </a:cxn>
                <a:cxn ang="0">
                  <a:pos x="connsiteX1" y="connsiteY1"/>
                </a:cxn>
              </a:cxnLst>
              <a:rect l="l" t="t" r="r" b="b"/>
              <a:pathLst>
                <a:path w="252688" h="780277">
                  <a:moveTo>
                    <a:pt x="252525" y="780277"/>
                  </a:moveTo>
                  <a:cubicBezTo>
                    <a:pt x="260180" y="-306386"/>
                    <a:pt x="-3945" y="-17262"/>
                    <a:pt x="45" y="230340"/>
                  </a:cubicBezTo>
                </a:path>
              </a:pathLst>
            </a:custGeom>
            <a:noFill/>
            <a:ln w="19050">
              <a:solidFill>
                <a:srgbClr val="C00000">
                  <a:alpha val="51000"/>
                </a:srgbClr>
              </a:solidFill>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a typeface="Roboto Light" panose="02000000000000000000" pitchFamily="2" charset="0"/>
              </a:endParaRPr>
            </a:p>
          </p:txBody>
        </p:sp>
      </p:grpSp>
    </p:spTree>
    <p:extLst>
      <p:ext uri="{BB962C8B-B14F-4D97-AF65-F5344CB8AC3E}">
        <p14:creationId xmlns:p14="http://schemas.microsoft.com/office/powerpoint/2010/main" val="9899676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ntr" presetSubtype="0" fill="hold" nodeType="withEffect">
                                  <p:stCondLst>
                                    <p:cond delay="1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24054-DE06-189C-267C-0CB9A2944F9B}"/>
              </a:ext>
            </a:extLst>
          </p:cNvPr>
          <p:cNvSpPr>
            <a:spLocks noGrp="1"/>
          </p:cNvSpPr>
          <p:nvPr>
            <p:ph type="title"/>
          </p:nvPr>
        </p:nvSpPr>
        <p:spPr/>
        <p:txBody>
          <a:bodyPr/>
          <a:lstStyle/>
          <a:p>
            <a:r>
              <a:rPr lang="en-US" dirty="0"/>
              <a:t>Look at what the </a:t>
            </a:r>
            <a:r>
              <a:rPr lang="en-US" dirty="0">
                <a:solidFill>
                  <a:srgbClr val="72BDC0"/>
                </a:solidFill>
              </a:rPr>
              <a:t>pros</a:t>
            </a:r>
            <a:r>
              <a:rPr lang="en-US" dirty="0"/>
              <a:t> are doing</a:t>
            </a:r>
          </a:p>
        </p:txBody>
      </p:sp>
      <p:pic>
        <p:nvPicPr>
          <p:cNvPr id="6" name="Picture 5" descr="A screenshot of a computer&#10;&#10;Description automatically generated">
            <a:extLst>
              <a:ext uri="{FF2B5EF4-FFF2-40B4-BE49-F238E27FC236}">
                <a16:creationId xmlns:a16="http://schemas.microsoft.com/office/drawing/2014/main" id="{63727D38-90F6-115C-9193-C9B394518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1120" y="1690688"/>
            <a:ext cx="9509758" cy="4588458"/>
          </a:xfrm>
          <a:prstGeom prst="roundRect">
            <a:avLst>
              <a:gd name="adj" fmla="val 2739"/>
            </a:avLst>
          </a:prstGeom>
        </p:spPr>
      </p:pic>
    </p:spTree>
    <p:extLst>
      <p:ext uri="{BB962C8B-B14F-4D97-AF65-F5344CB8AC3E}">
        <p14:creationId xmlns:p14="http://schemas.microsoft.com/office/powerpoint/2010/main" val="1224493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F2-86DD-96BF-0F31-30F9C4FBA1A2}"/>
              </a:ext>
            </a:extLst>
          </p:cNvPr>
          <p:cNvSpPr>
            <a:spLocks noGrp="1"/>
          </p:cNvSpPr>
          <p:nvPr>
            <p:ph type="title"/>
          </p:nvPr>
        </p:nvSpPr>
        <p:spPr/>
        <p:txBody>
          <a:bodyPr/>
          <a:lstStyle/>
          <a:p>
            <a:r>
              <a:rPr lang="en-US" dirty="0"/>
              <a:t>Story</a:t>
            </a:r>
          </a:p>
        </p:txBody>
      </p:sp>
      <p:sp>
        <p:nvSpPr>
          <p:cNvPr id="3" name="TextBox 2">
            <a:extLst>
              <a:ext uri="{FF2B5EF4-FFF2-40B4-BE49-F238E27FC236}">
                <a16:creationId xmlns:a16="http://schemas.microsoft.com/office/drawing/2014/main" id="{BC8B8FFC-C756-09FE-6138-1F1541C328C6}"/>
              </a:ext>
            </a:extLst>
          </p:cNvPr>
          <p:cNvSpPr txBox="1"/>
          <p:nvPr/>
        </p:nvSpPr>
        <p:spPr>
          <a:xfrm>
            <a:off x="1091381" y="2251587"/>
            <a:ext cx="3608438"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rgbClr val="DBD8BF"/>
                </a:solidFill>
                <a:latin typeface="Roboto Light" panose="02000000000000000000" pitchFamily="2" charset="0"/>
                <a:ea typeface="Roboto Light" panose="02000000000000000000" pitchFamily="2" charset="0"/>
              </a:rPr>
              <a:t>introduction</a:t>
            </a:r>
          </a:p>
          <a:p>
            <a:pPr marL="285750" indent="-285750">
              <a:buFont typeface="Arial" panose="020B0604020202020204" pitchFamily="34" charset="0"/>
              <a:buChar char="•"/>
            </a:pPr>
            <a:r>
              <a:rPr lang="en-US" sz="2800" dirty="0">
                <a:solidFill>
                  <a:srgbClr val="DBD8BF"/>
                </a:solidFill>
                <a:latin typeface="Roboto Light" panose="02000000000000000000" pitchFamily="2" charset="0"/>
                <a:ea typeface="Roboto Light" panose="02000000000000000000" pitchFamily="2" charset="0"/>
              </a:rPr>
              <a:t>setting</a:t>
            </a:r>
          </a:p>
          <a:p>
            <a:pPr marL="285750" indent="-285750">
              <a:buFont typeface="Arial" panose="020B0604020202020204" pitchFamily="34" charset="0"/>
              <a:buChar char="•"/>
            </a:pPr>
            <a:r>
              <a:rPr lang="en-US" sz="2800" dirty="0">
                <a:solidFill>
                  <a:srgbClr val="DBD8BF"/>
                </a:solidFill>
                <a:latin typeface="Roboto Light" panose="02000000000000000000" pitchFamily="2" charset="0"/>
                <a:ea typeface="Roboto Light" panose="02000000000000000000" pitchFamily="2" charset="0"/>
              </a:rPr>
              <a:t>characters</a:t>
            </a:r>
          </a:p>
          <a:p>
            <a:pPr marL="285750" indent="-285750">
              <a:buFont typeface="Arial" panose="020B0604020202020204" pitchFamily="34" charset="0"/>
              <a:buChar char="•"/>
            </a:pPr>
            <a:r>
              <a:rPr lang="en-US" sz="2800" dirty="0">
                <a:latin typeface="Roboto Light" panose="02000000000000000000" pitchFamily="2" charset="0"/>
                <a:ea typeface="Roboto Light" panose="02000000000000000000" pitchFamily="2" charset="0"/>
              </a:rPr>
              <a:t>direction</a:t>
            </a:r>
          </a:p>
          <a:p>
            <a:pPr marL="285750" indent="-285750">
              <a:buFont typeface="Arial" panose="020B0604020202020204" pitchFamily="34" charset="0"/>
              <a:buChar char="•"/>
            </a:pPr>
            <a:r>
              <a:rPr lang="en-US" sz="2800" dirty="0">
                <a:solidFill>
                  <a:srgbClr val="DBD8BF"/>
                </a:solidFill>
                <a:latin typeface="Roboto Light" panose="02000000000000000000" pitchFamily="2" charset="0"/>
                <a:ea typeface="Roboto Light" panose="02000000000000000000" pitchFamily="2" charset="0"/>
              </a:rPr>
              <a:t>conflict to resolve</a:t>
            </a:r>
          </a:p>
        </p:txBody>
      </p:sp>
      <p:sp>
        <p:nvSpPr>
          <p:cNvPr id="4" name="TextBox 3">
            <a:extLst>
              <a:ext uri="{FF2B5EF4-FFF2-40B4-BE49-F238E27FC236}">
                <a16:creationId xmlns:a16="http://schemas.microsoft.com/office/drawing/2014/main" id="{EE68705B-64EB-C308-0AB7-18F50C312798}"/>
              </a:ext>
            </a:extLst>
          </p:cNvPr>
          <p:cNvSpPr txBox="1"/>
          <p:nvPr/>
        </p:nvSpPr>
        <p:spPr>
          <a:xfrm>
            <a:off x="7322574" y="2285811"/>
            <a:ext cx="4389366"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we need to </a:t>
            </a:r>
            <a:r>
              <a:rPr lang="en-US" sz="2800" dirty="0">
                <a:solidFill>
                  <a:srgbClr val="72BDC0"/>
                </a:solidFill>
                <a:latin typeface="Roboto Light" panose="02000000000000000000" pitchFamily="2" charset="0"/>
                <a:ea typeface="Roboto Light" panose="02000000000000000000" pitchFamily="2" charset="0"/>
              </a:rPr>
              <a:t>go</a:t>
            </a:r>
            <a:r>
              <a:rPr lang="en-US" sz="2800" dirty="0">
                <a:latin typeface="Roboto Light" panose="02000000000000000000" pitchFamily="2" charset="0"/>
                <a:ea typeface="Roboto Light" panose="02000000000000000000" pitchFamily="2" charset="0"/>
              </a:rPr>
              <a:t> somewhere</a:t>
            </a:r>
          </a:p>
        </p:txBody>
      </p:sp>
      <p:sp>
        <p:nvSpPr>
          <p:cNvPr id="5" name="Freeform: Shape 4">
            <a:extLst>
              <a:ext uri="{FF2B5EF4-FFF2-40B4-BE49-F238E27FC236}">
                <a16:creationId xmlns:a16="http://schemas.microsoft.com/office/drawing/2014/main" id="{0FC60608-92AD-2882-864F-B39E86D750DE}"/>
              </a:ext>
            </a:extLst>
          </p:cNvPr>
          <p:cNvSpPr/>
          <p:nvPr/>
        </p:nvSpPr>
        <p:spPr>
          <a:xfrm>
            <a:off x="2986058" y="2556387"/>
            <a:ext cx="4093170" cy="1268746"/>
          </a:xfrm>
          <a:custGeom>
            <a:avLst/>
            <a:gdLst>
              <a:gd name="connsiteX0" fmla="*/ 0 w 68847"/>
              <a:gd name="connsiteY0" fmla="*/ 314632 h 314632"/>
              <a:gd name="connsiteX1" fmla="*/ 19665 w 68847"/>
              <a:gd name="connsiteY1" fmla="*/ 265471 h 314632"/>
              <a:gd name="connsiteX2" fmla="*/ 39330 w 68847"/>
              <a:gd name="connsiteY2" fmla="*/ 127819 h 314632"/>
              <a:gd name="connsiteX3" fmla="*/ 49162 w 68847"/>
              <a:gd name="connsiteY3" fmla="*/ 49161 h 314632"/>
              <a:gd name="connsiteX4" fmla="*/ 68826 w 68847"/>
              <a:gd name="connsiteY4" fmla="*/ 0 h 314632"/>
              <a:gd name="connsiteX0" fmla="*/ 0 w 68847"/>
              <a:gd name="connsiteY0" fmla="*/ 314632 h 314632"/>
              <a:gd name="connsiteX1" fmla="*/ 39330 w 68847"/>
              <a:gd name="connsiteY1" fmla="*/ 127819 h 314632"/>
              <a:gd name="connsiteX2" fmla="*/ 49162 w 68847"/>
              <a:gd name="connsiteY2" fmla="*/ 49161 h 314632"/>
              <a:gd name="connsiteX3" fmla="*/ 68826 w 68847"/>
              <a:gd name="connsiteY3" fmla="*/ 0 h 314632"/>
              <a:gd name="connsiteX0" fmla="*/ 0 w 68847"/>
              <a:gd name="connsiteY0" fmla="*/ 314632 h 314632"/>
              <a:gd name="connsiteX1" fmla="*/ 49162 w 68847"/>
              <a:gd name="connsiteY1" fmla="*/ 49161 h 314632"/>
              <a:gd name="connsiteX2" fmla="*/ 68826 w 68847"/>
              <a:gd name="connsiteY2" fmla="*/ 0 h 314632"/>
              <a:gd name="connsiteX0" fmla="*/ 0 w 1887794"/>
              <a:gd name="connsiteY0" fmla="*/ 1179871 h 1179871"/>
              <a:gd name="connsiteX1" fmla="*/ 49162 w 1887794"/>
              <a:gd name="connsiteY1" fmla="*/ 914400 h 1179871"/>
              <a:gd name="connsiteX2" fmla="*/ 1887794 w 1887794"/>
              <a:gd name="connsiteY2" fmla="*/ 0 h 1179871"/>
              <a:gd name="connsiteX0" fmla="*/ 0 w 1887794"/>
              <a:gd name="connsiteY0" fmla="*/ 1179871 h 1179871"/>
              <a:gd name="connsiteX1" fmla="*/ 1887794 w 1887794"/>
              <a:gd name="connsiteY1" fmla="*/ 0 h 1179871"/>
              <a:gd name="connsiteX0" fmla="*/ 0 w 2831691"/>
              <a:gd name="connsiteY0" fmla="*/ 1415845 h 1415845"/>
              <a:gd name="connsiteX1" fmla="*/ 2831691 w 2831691"/>
              <a:gd name="connsiteY1" fmla="*/ 0 h 1415845"/>
              <a:gd name="connsiteX0" fmla="*/ 0 w 2782530"/>
              <a:gd name="connsiteY0" fmla="*/ 1641987 h 1641987"/>
              <a:gd name="connsiteX1" fmla="*/ 2782530 w 2782530"/>
              <a:gd name="connsiteY1" fmla="*/ 0 h 1641987"/>
              <a:gd name="connsiteX0" fmla="*/ 0 w 2782530"/>
              <a:gd name="connsiteY0" fmla="*/ 1641987 h 1641987"/>
              <a:gd name="connsiteX1" fmla="*/ 2782530 w 2782530"/>
              <a:gd name="connsiteY1" fmla="*/ 0 h 1641987"/>
              <a:gd name="connsiteX0" fmla="*/ 0 w 2782530"/>
              <a:gd name="connsiteY0" fmla="*/ 1641987 h 1641987"/>
              <a:gd name="connsiteX1" fmla="*/ 2782530 w 2782530"/>
              <a:gd name="connsiteY1" fmla="*/ 0 h 1641987"/>
              <a:gd name="connsiteX0" fmla="*/ 0 w 4093170"/>
              <a:gd name="connsiteY0" fmla="*/ 1268607 h 1268607"/>
              <a:gd name="connsiteX1" fmla="*/ 4093170 w 4093170"/>
              <a:gd name="connsiteY1" fmla="*/ 0 h 1268607"/>
              <a:gd name="connsiteX0" fmla="*/ 0 w 4093170"/>
              <a:gd name="connsiteY0" fmla="*/ 1268607 h 1268746"/>
              <a:gd name="connsiteX1" fmla="*/ 4093170 w 4093170"/>
              <a:gd name="connsiteY1" fmla="*/ 0 h 1268746"/>
            </a:gdLst>
            <a:ahLst/>
            <a:cxnLst>
              <a:cxn ang="0">
                <a:pos x="connsiteX0" y="connsiteY0"/>
              </a:cxn>
              <a:cxn ang="0">
                <a:pos x="connsiteX1" y="connsiteY1"/>
              </a:cxn>
            </a:cxnLst>
            <a:rect l="l" t="t" r="r" b="b"/>
            <a:pathLst>
              <a:path w="4093170" h="1268746">
                <a:moveTo>
                  <a:pt x="0" y="1268607"/>
                </a:moveTo>
                <a:cubicBezTo>
                  <a:pt x="2268138" y="1283929"/>
                  <a:pt x="2506899" y="36052"/>
                  <a:pt x="4093170" y="0"/>
                </a:cubicBezTo>
              </a:path>
            </a:pathLst>
          </a:custGeom>
          <a:noFill/>
          <a:ln w="38100">
            <a:solidFill>
              <a:srgbClr val="72BDC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spTree>
    <p:extLst>
      <p:ext uri="{BB962C8B-B14F-4D97-AF65-F5344CB8AC3E}">
        <p14:creationId xmlns:p14="http://schemas.microsoft.com/office/powerpoint/2010/main" val="3676688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F2-86DD-96BF-0F31-30F9C4FBA1A2}"/>
              </a:ext>
            </a:extLst>
          </p:cNvPr>
          <p:cNvSpPr>
            <a:spLocks noGrp="1"/>
          </p:cNvSpPr>
          <p:nvPr>
            <p:ph type="title"/>
          </p:nvPr>
        </p:nvSpPr>
        <p:spPr>
          <a:xfrm>
            <a:off x="838200" y="2766219"/>
            <a:ext cx="10515600" cy="1325563"/>
          </a:xfrm>
        </p:spPr>
        <p:txBody>
          <a:bodyPr/>
          <a:lstStyle/>
          <a:p>
            <a:pPr algn="ctr"/>
            <a:r>
              <a:rPr lang="en-US" dirty="0"/>
              <a:t>5 Minute Break</a:t>
            </a:r>
          </a:p>
        </p:txBody>
      </p:sp>
    </p:spTree>
    <p:extLst>
      <p:ext uri="{BB962C8B-B14F-4D97-AF65-F5344CB8AC3E}">
        <p14:creationId xmlns:p14="http://schemas.microsoft.com/office/powerpoint/2010/main" val="2865125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7DFF8-1856-1AA8-D5DE-99346C293B44}"/>
              </a:ext>
            </a:extLst>
          </p:cNvPr>
          <p:cNvSpPr>
            <a:spLocks noGrp="1"/>
          </p:cNvSpPr>
          <p:nvPr>
            <p:ph type="title"/>
          </p:nvPr>
        </p:nvSpPr>
        <p:spPr/>
        <p:txBody>
          <a:bodyPr/>
          <a:lstStyle/>
          <a:p>
            <a:r>
              <a:rPr lang="en-US" dirty="0"/>
              <a:t>Group Project</a:t>
            </a:r>
          </a:p>
        </p:txBody>
      </p:sp>
      <p:sp>
        <p:nvSpPr>
          <p:cNvPr id="4" name="Rectangle 3">
            <a:extLst>
              <a:ext uri="{FF2B5EF4-FFF2-40B4-BE49-F238E27FC236}">
                <a16:creationId xmlns:a16="http://schemas.microsoft.com/office/drawing/2014/main" id="{E065A99F-EB40-A3EA-3C29-DB8A6E0ABE3C}"/>
              </a:ext>
            </a:extLst>
          </p:cNvPr>
          <p:cNvSpPr/>
          <p:nvPr/>
        </p:nvSpPr>
        <p:spPr>
          <a:xfrm>
            <a:off x="1285826" y="2014726"/>
            <a:ext cx="13321424" cy="1310716"/>
          </a:xfrm>
          <a:prstGeom prst="rect">
            <a:avLst/>
          </a:prstGeom>
          <a:noFill/>
        </p:spPr>
        <p:txBody>
          <a:bodyPr wrap="none" lIns="91440" tIns="45720" rIns="91440" bIns="45720">
            <a:prstTxWarp prst="textDoubleWave1">
              <a:avLst/>
            </a:prstTxWarp>
            <a:spAutoFit/>
            <a:scene3d>
              <a:camera prst="perspectiveContrastingRightFacing"/>
              <a:lightRig rig="threePt" dir="t"/>
            </a:scene3d>
          </a:bodyPr>
          <a:lstStyle/>
          <a:p>
            <a:pPr algn="ctr"/>
            <a:r>
              <a:rPr lang="en-US" sz="5400" b="0" cap="none" spc="0" dirty="0">
                <a:ln w="0"/>
                <a:blipFill dpi="0" rotWithShape="1">
                  <a:blip r:embed="rId2"/>
                  <a:srcRect/>
                  <a:tile tx="0" ty="0" sx="100000" sy="100000" flip="none" algn="tl"/>
                </a:blipFill>
                <a:effectLst>
                  <a:glow rad="228600">
                    <a:schemeClr val="accent1">
                      <a:satMod val="175000"/>
                      <a:alpha val="40000"/>
                    </a:schemeClr>
                  </a:glow>
                  <a:reflection blurRad="6350" stA="55000" endA="50" endPos="85000" dist="29997" dir="5400000" sy="-100000" algn="bl" rotWithShape="0"/>
                </a:effectLst>
              </a:rPr>
              <a:t>Fix these terrible presentations</a:t>
            </a:r>
          </a:p>
        </p:txBody>
      </p:sp>
      <p:pic>
        <p:nvPicPr>
          <p:cNvPr id="6" name="Picture 5">
            <a:extLst>
              <a:ext uri="{FF2B5EF4-FFF2-40B4-BE49-F238E27FC236}">
                <a16:creationId xmlns:a16="http://schemas.microsoft.com/office/drawing/2014/main" id="{E60207F0-E9E1-AB39-B45A-614571143035}"/>
              </a:ext>
            </a:extLst>
          </p:cNvPr>
          <p:cNvPicPr>
            <a:picLocks noChangeAspect="1"/>
          </p:cNvPicPr>
          <p:nvPr/>
        </p:nvPicPr>
        <p:blipFill>
          <a:blip r:embed="rId3"/>
          <a:stretch>
            <a:fillRect/>
          </a:stretch>
        </p:blipFill>
        <p:spPr>
          <a:xfrm>
            <a:off x="5889850" y="4881061"/>
            <a:ext cx="2861840" cy="1611814"/>
          </a:xfrm>
          <a:prstGeom prst="roundRect">
            <a:avLst>
              <a:gd name="adj" fmla="val 9486"/>
            </a:avLst>
          </a:prstGeom>
        </p:spPr>
      </p:pic>
      <p:pic>
        <p:nvPicPr>
          <p:cNvPr id="8" name="Picture 7">
            <a:extLst>
              <a:ext uri="{FF2B5EF4-FFF2-40B4-BE49-F238E27FC236}">
                <a16:creationId xmlns:a16="http://schemas.microsoft.com/office/drawing/2014/main" id="{4B24652A-16D9-3D68-C749-7FFFD29131E6}"/>
              </a:ext>
            </a:extLst>
          </p:cNvPr>
          <p:cNvPicPr>
            <a:picLocks noChangeAspect="1"/>
          </p:cNvPicPr>
          <p:nvPr/>
        </p:nvPicPr>
        <p:blipFill>
          <a:blip r:embed="rId4"/>
          <a:stretch>
            <a:fillRect/>
          </a:stretch>
        </p:blipFill>
        <p:spPr>
          <a:xfrm>
            <a:off x="9110505" y="4881061"/>
            <a:ext cx="2888654" cy="1611814"/>
          </a:xfrm>
          <a:prstGeom prst="roundRect">
            <a:avLst>
              <a:gd name="adj" fmla="val 10204"/>
            </a:avLst>
          </a:prstGeom>
        </p:spPr>
      </p:pic>
    </p:spTree>
    <p:extLst>
      <p:ext uri="{BB962C8B-B14F-4D97-AF65-F5344CB8AC3E}">
        <p14:creationId xmlns:p14="http://schemas.microsoft.com/office/powerpoint/2010/main" val="271958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3455B-C1B8-4DC3-9E2A-A9CFE9C8C9AE}"/>
              </a:ext>
            </a:extLst>
          </p:cNvPr>
          <p:cNvSpPr>
            <a:spLocks noGrp="1"/>
          </p:cNvSpPr>
          <p:nvPr>
            <p:ph type="title"/>
          </p:nvPr>
        </p:nvSpPr>
        <p:spPr>
          <a:xfrm>
            <a:off x="838200" y="2766217"/>
            <a:ext cx="10515600" cy="1325563"/>
          </a:xfrm>
        </p:spPr>
        <p:txBody>
          <a:bodyPr/>
          <a:lstStyle/>
          <a:p>
            <a:pPr algn="ctr"/>
            <a:r>
              <a:rPr lang="en-US" dirty="0"/>
              <a:t>Important abstract concepts</a:t>
            </a:r>
          </a:p>
        </p:txBody>
      </p:sp>
      <p:sp>
        <p:nvSpPr>
          <p:cNvPr id="4" name="Title 1">
            <a:extLst>
              <a:ext uri="{FF2B5EF4-FFF2-40B4-BE49-F238E27FC236}">
                <a16:creationId xmlns:a16="http://schemas.microsoft.com/office/drawing/2014/main" id="{BB288F4A-87DE-4F17-A65C-B03345C6891E}"/>
              </a:ext>
            </a:extLst>
          </p:cNvPr>
          <p:cNvSpPr txBox="1">
            <a:spLocks/>
          </p:cNvSpPr>
          <p:nvPr/>
        </p:nvSpPr>
        <p:spPr>
          <a:xfrm>
            <a:off x="838200" y="342899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Roboto Light" panose="02000000000000000000" pitchFamily="2" charset="0"/>
                <a:ea typeface="Roboto Light" panose="02000000000000000000" pitchFamily="2" charset="0"/>
                <a:cs typeface="+mj-cs"/>
              </a:defRPr>
            </a:lvl1pPr>
          </a:lstStyle>
          <a:p>
            <a:pPr algn="ctr"/>
            <a:r>
              <a:rPr lang="en-US" sz="2800" i="1" dirty="0" err="1"/>
              <a:t>a.k.a</a:t>
            </a:r>
            <a:r>
              <a:rPr lang="en-US" sz="2800" i="1" dirty="0"/>
              <a:t> </a:t>
            </a:r>
            <a:r>
              <a:rPr lang="en-US" sz="2800" i="1" dirty="0">
                <a:solidFill>
                  <a:srgbClr val="8BC6D1"/>
                </a:solidFill>
              </a:rPr>
              <a:t>Pavel’s soapbox</a:t>
            </a:r>
          </a:p>
        </p:txBody>
      </p:sp>
    </p:spTree>
    <p:extLst>
      <p:ext uri="{BB962C8B-B14F-4D97-AF65-F5344CB8AC3E}">
        <p14:creationId xmlns:p14="http://schemas.microsoft.com/office/powerpoint/2010/main" val="3588570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F2-86DD-96BF-0F31-30F9C4FBA1A2}"/>
              </a:ext>
            </a:extLst>
          </p:cNvPr>
          <p:cNvSpPr>
            <a:spLocks noGrp="1"/>
          </p:cNvSpPr>
          <p:nvPr>
            <p:ph type="title"/>
          </p:nvPr>
        </p:nvSpPr>
        <p:spPr>
          <a:xfrm>
            <a:off x="838200" y="2766218"/>
            <a:ext cx="10515600" cy="1325563"/>
          </a:xfrm>
        </p:spPr>
        <p:txBody>
          <a:bodyPr/>
          <a:lstStyle/>
          <a:p>
            <a:pPr algn="ctr"/>
            <a:r>
              <a:rPr lang="en-US" dirty="0"/>
              <a:t>Direction</a:t>
            </a:r>
          </a:p>
        </p:txBody>
      </p:sp>
    </p:spTree>
    <p:extLst>
      <p:ext uri="{BB962C8B-B14F-4D97-AF65-F5344CB8AC3E}">
        <p14:creationId xmlns:p14="http://schemas.microsoft.com/office/powerpoint/2010/main" val="573812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63BF2-86DD-96BF-0F31-30F9C4FBA1A2}"/>
              </a:ext>
            </a:extLst>
          </p:cNvPr>
          <p:cNvSpPr>
            <a:spLocks noGrp="1"/>
          </p:cNvSpPr>
          <p:nvPr>
            <p:ph type="title"/>
          </p:nvPr>
        </p:nvSpPr>
        <p:spPr>
          <a:xfrm>
            <a:off x="838200" y="337651"/>
            <a:ext cx="10515600" cy="1325563"/>
          </a:xfrm>
        </p:spPr>
        <p:txBody>
          <a:bodyPr/>
          <a:lstStyle/>
          <a:p>
            <a:pPr algn="ctr"/>
            <a:r>
              <a:rPr lang="en-US" dirty="0"/>
              <a:t>Direction</a:t>
            </a:r>
          </a:p>
        </p:txBody>
      </p:sp>
      <p:graphicFrame>
        <p:nvGraphicFramePr>
          <p:cNvPr id="4" name="Diagram 3">
            <a:extLst>
              <a:ext uri="{FF2B5EF4-FFF2-40B4-BE49-F238E27FC236}">
                <a16:creationId xmlns:a16="http://schemas.microsoft.com/office/drawing/2014/main" id="{CAA25090-76AB-C486-30C8-DE8499FD6F5B}"/>
              </a:ext>
            </a:extLst>
          </p:cNvPr>
          <p:cNvGraphicFramePr/>
          <p:nvPr>
            <p:extLst>
              <p:ext uri="{D42A27DB-BD31-4B8C-83A1-F6EECF244321}">
                <p14:modId xmlns:p14="http://schemas.microsoft.com/office/powerpoint/2010/main" val="435465893"/>
              </p:ext>
            </p:extLst>
          </p:nvPr>
        </p:nvGraphicFramePr>
        <p:xfrm>
          <a:off x="838200" y="-76200"/>
          <a:ext cx="10515600" cy="701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2599233D-1DB8-09E5-7AC8-3E44BE35577D}"/>
              </a:ext>
            </a:extLst>
          </p:cNvPr>
          <p:cNvSpPr txBox="1"/>
          <p:nvPr/>
        </p:nvSpPr>
        <p:spPr>
          <a:xfrm>
            <a:off x="6980903" y="5084577"/>
            <a:ext cx="3775587" cy="646331"/>
          </a:xfrm>
          <a:prstGeom prst="rect">
            <a:avLst/>
          </a:prstGeom>
          <a:noFill/>
        </p:spPr>
        <p:txBody>
          <a:bodyPr wrap="square" rtlCol="0">
            <a:spAutoFit/>
          </a:bodyPr>
          <a:lstStyle/>
          <a:p>
            <a:r>
              <a:rPr lang="en-US" sz="3600" dirty="0">
                <a:latin typeface="Roboto Light" panose="02000000000000000000" pitchFamily="2" charset="0"/>
                <a:ea typeface="Roboto Light" panose="02000000000000000000" pitchFamily="2" charset="0"/>
              </a:rPr>
              <a:t>linear </a:t>
            </a:r>
            <a:r>
              <a:rPr lang="en-US" sz="3600" b="1" dirty="0">
                <a:solidFill>
                  <a:srgbClr val="72BDC0"/>
                </a:solidFill>
                <a:latin typeface="Roboto Light" panose="02000000000000000000" pitchFamily="2" charset="0"/>
                <a:ea typeface="Roboto Light" panose="02000000000000000000" pitchFamily="2" charset="0"/>
              </a:rPr>
              <a:t>flow</a:t>
            </a:r>
          </a:p>
        </p:txBody>
      </p:sp>
      <p:grpSp>
        <p:nvGrpSpPr>
          <p:cNvPr id="26" name="Group 25">
            <a:extLst>
              <a:ext uri="{FF2B5EF4-FFF2-40B4-BE49-F238E27FC236}">
                <a16:creationId xmlns:a16="http://schemas.microsoft.com/office/drawing/2014/main" id="{B514E994-17C3-FFD1-E79C-256A4AE681A6}"/>
              </a:ext>
            </a:extLst>
          </p:cNvPr>
          <p:cNvGrpSpPr/>
          <p:nvPr/>
        </p:nvGrpSpPr>
        <p:grpSpPr>
          <a:xfrm>
            <a:off x="7914968" y="4529704"/>
            <a:ext cx="2220862" cy="1772773"/>
            <a:chOff x="7914968" y="4529704"/>
            <a:chExt cx="2220862" cy="1772773"/>
          </a:xfrm>
        </p:grpSpPr>
        <p:cxnSp>
          <p:nvCxnSpPr>
            <p:cNvPr id="7" name="Straight Arrow Connector 6">
              <a:extLst>
                <a:ext uri="{FF2B5EF4-FFF2-40B4-BE49-F238E27FC236}">
                  <a16:creationId xmlns:a16="http://schemas.microsoft.com/office/drawing/2014/main" id="{3A88E2FD-D52A-6A13-7E97-B587F1456A39}"/>
                </a:ext>
              </a:extLst>
            </p:cNvPr>
            <p:cNvCxnSpPr>
              <a:cxnSpLocks/>
            </p:cNvCxnSpPr>
            <p:nvPr/>
          </p:nvCxnSpPr>
          <p:spPr>
            <a:xfrm flipV="1">
              <a:off x="8101781" y="5730908"/>
              <a:ext cx="245806" cy="571569"/>
            </a:xfrm>
            <a:prstGeom prst="straightConnector1">
              <a:avLst/>
            </a:prstGeom>
            <a:ln w="38100">
              <a:solidFill>
                <a:srgbClr val="72BDC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A884BF4D-A03F-3554-0D3C-461564841F5B}"/>
                </a:ext>
              </a:extLst>
            </p:cNvPr>
            <p:cNvCxnSpPr>
              <a:cxnSpLocks/>
            </p:cNvCxnSpPr>
            <p:nvPr/>
          </p:nvCxnSpPr>
          <p:spPr>
            <a:xfrm flipH="1" flipV="1">
              <a:off x="8711381" y="5785634"/>
              <a:ext cx="157315" cy="516843"/>
            </a:xfrm>
            <a:prstGeom prst="straightConnector1">
              <a:avLst/>
            </a:prstGeom>
            <a:ln w="38100">
              <a:solidFill>
                <a:srgbClr val="72BDC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8140995B-A5C7-E11E-B494-7BACDDA0E4E9}"/>
                </a:ext>
              </a:extLst>
            </p:cNvPr>
            <p:cNvCxnSpPr>
              <a:cxnSpLocks/>
            </p:cNvCxnSpPr>
            <p:nvPr/>
          </p:nvCxnSpPr>
          <p:spPr>
            <a:xfrm flipH="1" flipV="1">
              <a:off x="9232490" y="5594555"/>
              <a:ext cx="539546" cy="422137"/>
            </a:xfrm>
            <a:prstGeom prst="straightConnector1">
              <a:avLst/>
            </a:prstGeom>
            <a:ln w="38100">
              <a:solidFill>
                <a:srgbClr val="72BDC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9830B28E-93DC-1B66-3DCE-E38140AA5BAE}"/>
                </a:ext>
              </a:extLst>
            </p:cNvPr>
            <p:cNvCxnSpPr>
              <a:cxnSpLocks/>
            </p:cNvCxnSpPr>
            <p:nvPr/>
          </p:nvCxnSpPr>
          <p:spPr>
            <a:xfrm flipH="1">
              <a:off x="9232490" y="5029851"/>
              <a:ext cx="903340" cy="200910"/>
            </a:xfrm>
            <a:prstGeom prst="straightConnector1">
              <a:avLst/>
            </a:prstGeom>
            <a:ln w="38100">
              <a:solidFill>
                <a:srgbClr val="72BDC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F5AF4303-E78C-C16E-026A-1D0355D77E77}"/>
                </a:ext>
              </a:extLst>
            </p:cNvPr>
            <p:cNvCxnSpPr>
              <a:cxnSpLocks/>
            </p:cNvCxnSpPr>
            <p:nvPr/>
          </p:nvCxnSpPr>
          <p:spPr>
            <a:xfrm>
              <a:off x="8790038" y="4529704"/>
              <a:ext cx="78658" cy="554873"/>
            </a:xfrm>
            <a:prstGeom prst="straightConnector1">
              <a:avLst/>
            </a:prstGeom>
            <a:ln w="38100">
              <a:solidFill>
                <a:srgbClr val="72BDC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27387D26-7FA7-4B17-9BB0-C79066307711}"/>
                </a:ext>
              </a:extLst>
            </p:cNvPr>
            <p:cNvCxnSpPr>
              <a:cxnSpLocks/>
            </p:cNvCxnSpPr>
            <p:nvPr/>
          </p:nvCxnSpPr>
          <p:spPr>
            <a:xfrm>
              <a:off x="7914968" y="4529704"/>
              <a:ext cx="432618" cy="500147"/>
            </a:xfrm>
            <a:prstGeom prst="straightConnector1">
              <a:avLst/>
            </a:prstGeom>
            <a:ln w="38100">
              <a:solidFill>
                <a:srgbClr val="72BDC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489952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heel(1)">
                                      <p:cBhvr>
                                        <p:cTn id="12"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1489</TotalTime>
  <Words>819</Words>
  <Application>Microsoft Office PowerPoint</Application>
  <PresentationFormat>Widescreen</PresentationFormat>
  <Paragraphs>230</Paragraphs>
  <Slides>72</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72</vt:i4>
      </vt:variant>
    </vt:vector>
  </HeadingPairs>
  <TitlesOfParts>
    <vt:vector size="80" baseType="lpstr">
      <vt:lpstr>Aptos</vt:lpstr>
      <vt:lpstr>Arial</vt:lpstr>
      <vt:lpstr>Cambria</vt:lpstr>
      <vt:lpstr>MV Boli</vt:lpstr>
      <vt:lpstr>Roboto Light</vt:lpstr>
      <vt:lpstr>Segoe UI Emoji</vt:lpstr>
      <vt:lpstr>Times New Roman</vt:lpstr>
      <vt:lpstr>Office Theme</vt:lpstr>
      <vt:lpstr>Would you rather fight, without weapons, 10 chicken-sized gorillas or 1 gorilla-sized chicken?</vt:lpstr>
      <vt:lpstr>Communicating Research with Effective Storytelling</vt:lpstr>
      <vt:lpstr>Information</vt:lpstr>
      <vt:lpstr>Story</vt:lpstr>
      <vt:lpstr>Story about information</vt:lpstr>
      <vt:lpstr>Story</vt:lpstr>
      <vt:lpstr>Story</vt:lpstr>
      <vt:lpstr>Direction</vt:lpstr>
      <vt:lpstr>Direction</vt:lpstr>
      <vt:lpstr>flow</vt:lpstr>
      <vt:lpstr>Exercise</vt:lpstr>
      <vt:lpstr>floooooooooow</vt:lpstr>
      <vt:lpstr>5 Minute Break</vt:lpstr>
      <vt:lpstr>✨Aesthetics ✨</vt:lpstr>
      <vt:lpstr>Fonts</vt:lpstr>
      <vt:lpstr>Colors</vt:lpstr>
      <vt:lpstr>Less text</vt:lpstr>
      <vt:lpstr>Less text</vt:lpstr>
      <vt:lpstr>Less text</vt:lpstr>
      <vt:lpstr>Use icons</vt:lpstr>
      <vt:lpstr>Use icons</vt:lpstr>
      <vt:lpstr>Use icons</vt:lpstr>
      <vt:lpstr>Make your images dimensional</vt:lpstr>
      <vt:lpstr>Make your images dimensional</vt:lpstr>
      <vt:lpstr>Make your images dimensional</vt:lpstr>
      <vt:lpstr>Make your images dimensional</vt:lpstr>
      <vt:lpstr>Make your images dimensional</vt:lpstr>
      <vt:lpstr>Exercise</vt:lpstr>
      <vt:lpstr>5 Minute Break</vt:lpstr>
      <vt:lpstr>Behold: Morph</vt:lpstr>
      <vt:lpstr>PowerPoint Presentation</vt:lpstr>
      <vt:lpstr>PowerPoint Presentation</vt:lpstr>
      <vt:lpstr>PowerPoint Presentation</vt:lpstr>
      <vt:lpstr>PowerPoint Presentation</vt:lpstr>
      <vt:lpstr>Here are facts</vt:lpstr>
      <vt:lpstr>PowerPoint Presentation</vt:lpstr>
      <vt:lpstr>PowerPoint Presentation</vt:lpstr>
      <vt:lpstr>Appear</vt:lpstr>
      <vt:lpstr>Appear</vt:lpstr>
      <vt:lpstr>Appear</vt:lpstr>
      <vt:lpstr>Appear</vt:lpstr>
      <vt:lpstr>Push</vt:lpstr>
      <vt:lpstr>Push</vt:lpstr>
      <vt:lpstr>Image Pan</vt:lpstr>
      <vt:lpstr>Image Pan</vt:lpstr>
      <vt:lpstr>Image Pan</vt:lpstr>
      <vt:lpstr>Image Pan</vt:lpstr>
      <vt:lpstr>Exercise</vt:lpstr>
      <vt:lpstr>5 Minute Break</vt:lpstr>
      <vt:lpstr>Zoom</vt:lpstr>
      <vt:lpstr>Zoom</vt:lpstr>
      <vt:lpstr>Exercise</vt:lpstr>
      <vt:lpstr>Slide Master</vt:lpstr>
      <vt:lpstr>PowerPoint Presentation</vt:lpstr>
      <vt:lpstr>Think outside the classic layout</vt:lpstr>
      <vt:lpstr>Exercise</vt:lpstr>
      <vt:lpstr>5 Minute Break</vt:lpstr>
      <vt:lpstr>Important things are important</vt:lpstr>
      <vt:lpstr>Highlight important things</vt:lpstr>
      <vt:lpstr>Title</vt:lpstr>
      <vt:lpstr>Title</vt:lpstr>
      <vt:lpstr>Title</vt:lpstr>
      <vt:lpstr>Title</vt:lpstr>
      <vt:lpstr>PowerPoint Presentation</vt:lpstr>
      <vt:lpstr>PowerPoint Presentation</vt:lpstr>
      <vt:lpstr>PowerPoint Presentation</vt:lpstr>
      <vt:lpstr>PowerPoint Presentation</vt:lpstr>
      <vt:lpstr>PowerPoint Presentation</vt:lpstr>
      <vt:lpstr>Look at what the pros are doing</vt:lpstr>
      <vt:lpstr>5 Minute Break</vt:lpstr>
      <vt:lpstr>Group Project</vt:lpstr>
      <vt:lpstr>Important abstract concepts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Without modern medical intervention, how many times would you have died by now?</dc:title>
  <dc:creator>Pavel Dimens</dc:creator>
  <cp:lastModifiedBy>Megumi Oshima</cp:lastModifiedBy>
  <cp:revision>122</cp:revision>
  <dcterms:created xsi:type="dcterms:W3CDTF">2024-08-21T19:20:45Z</dcterms:created>
  <dcterms:modified xsi:type="dcterms:W3CDTF">2024-09-14T02:35:16Z</dcterms:modified>
</cp:coreProperties>
</file>